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4"/>
  </p:sldMasterIdLst>
  <p:notesMasterIdLst>
    <p:notesMasterId r:id="rId17"/>
  </p:notesMasterIdLst>
  <p:handoutMasterIdLst>
    <p:handoutMasterId r:id="rId18"/>
  </p:handoutMasterIdLst>
  <p:sldIdLst>
    <p:sldId id="256" r:id="rId5"/>
    <p:sldId id="266" r:id="rId6"/>
    <p:sldId id="258" r:id="rId7"/>
    <p:sldId id="267" r:id="rId8"/>
    <p:sldId id="259" r:id="rId9"/>
    <p:sldId id="271" r:id="rId10"/>
    <p:sldId id="260" r:id="rId11"/>
    <p:sldId id="261" r:id="rId12"/>
    <p:sldId id="269" r:id="rId13"/>
    <p:sldId id="263" r:id="rId14"/>
    <p:sldId id="265"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571D97-F5CF-4E9B-AD59-020F14EFE170}" v="22" dt="2020-03-18T07:03:34.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4637" autoAdjust="0"/>
  </p:normalViewPr>
  <p:slideViewPr>
    <p:cSldViewPr snapToGrid="0">
      <p:cViewPr varScale="1">
        <p:scale>
          <a:sx n="63" d="100"/>
          <a:sy n="63" d="100"/>
        </p:scale>
        <p:origin x="370" y="77"/>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9" d="100"/>
          <a:sy n="59" d="100"/>
        </p:scale>
        <p:origin x="27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is Eggers" userId="bae1be404d91823e" providerId="LiveId" clId="{72571D97-F5CF-4E9B-AD59-020F14EFE170}"/>
    <pc:docChg chg="undo custSel mod modSld">
      <pc:chgData name="Lois Eggers" userId="bae1be404d91823e" providerId="LiveId" clId="{72571D97-F5CF-4E9B-AD59-020F14EFE170}" dt="2020-03-18T23:21:36.237" v="396" actId="20577"/>
      <pc:docMkLst>
        <pc:docMk/>
      </pc:docMkLst>
      <pc:sldChg chg="modSp mod">
        <pc:chgData name="Lois Eggers" userId="bae1be404d91823e" providerId="LiveId" clId="{72571D97-F5CF-4E9B-AD59-020F14EFE170}" dt="2020-03-18T06:59:29.503" v="347" actId="14100"/>
        <pc:sldMkLst>
          <pc:docMk/>
          <pc:sldMk cId="2086353842" sldId="256"/>
        </pc:sldMkLst>
        <pc:spChg chg="mod">
          <ac:chgData name="Lois Eggers" userId="bae1be404d91823e" providerId="LiveId" clId="{72571D97-F5CF-4E9B-AD59-020F14EFE170}" dt="2020-03-18T02:18:09.364" v="0" actId="1076"/>
          <ac:spMkLst>
            <pc:docMk/>
            <pc:sldMk cId="2086353842" sldId="256"/>
            <ac:spMk id="5" creationId="{53A50034-E14B-4BC9-8D33-06951D53DE3F}"/>
          </ac:spMkLst>
        </pc:spChg>
        <pc:picChg chg="mod">
          <ac:chgData name="Lois Eggers" userId="bae1be404d91823e" providerId="LiveId" clId="{72571D97-F5CF-4E9B-AD59-020F14EFE170}" dt="2020-03-18T06:59:29.503" v="347" actId="14100"/>
          <ac:picMkLst>
            <pc:docMk/>
            <pc:sldMk cId="2086353842" sldId="256"/>
            <ac:picMk id="1026" creationId="{5ADD6F81-B281-4191-A4F8-F8A0C415A235}"/>
          </ac:picMkLst>
        </pc:picChg>
      </pc:sldChg>
      <pc:sldChg chg="addSp delSp modSp mod setBg setFolMasterObjs">
        <pc:chgData name="Lois Eggers" userId="bae1be404d91823e" providerId="LiveId" clId="{72571D97-F5CF-4E9B-AD59-020F14EFE170}" dt="2020-03-18T07:00:52.897" v="352" actId="1076"/>
        <pc:sldMkLst>
          <pc:docMk/>
          <pc:sldMk cId="1304703160" sldId="258"/>
        </pc:sldMkLst>
        <pc:spChg chg="mod ord">
          <ac:chgData name="Lois Eggers" userId="bae1be404d91823e" providerId="LiveId" clId="{72571D97-F5CF-4E9B-AD59-020F14EFE170}" dt="2020-03-18T06:40:43.966" v="248" actId="1076"/>
          <ac:spMkLst>
            <pc:docMk/>
            <pc:sldMk cId="1304703160" sldId="258"/>
            <ac:spMk id="2" creationId="{0A6A5AC9-4300-46B9-BB11-A9CB98DE4827}"/>
          </ac:spMkLst>
        </pc:spChg>
        <pc:spChg chg="mod ord">
          <ac:chgData name="Lois Eggers" userId="bae1be404d91823e" providerId="LiveId" clId="{72571D97-F5CF-4E9B-AD59-020F14EFE170}" dt="2020-03-18T06:40:34.885" v="247" actId="27636"/>
          <ac:spMkLst>
            <pc:docMk/>
            <pc:sldMk cId="1304703160" sldId="258"/>
            <ac:spMk id="3" creationId="{735A4B18-3ACC-45CC-8EDE-773CA000B0B5}"/>
          </ac:spMkLst>
        </pc:spChg>
        <pc:spChg chg="mod ord">
          <ac:chgData name="Lois Eggers" userId="bae1be404d91823e" providerId="LiveId" clId="{72571D97-F5CF-4E9B-AD59-020F14EFE170}" dt="2020-03-18T06:39:13.334" v="236" actId="26606"/>
          <ac:spMkLst>
            <pc:docMk/>
            <pc:sldMk cId="1304703160" sldId="258"/>
            <ac:spMk id="5" creationId="{4684647D-B5BD-45E0-9BF3-3767753F22F3}"/>
          </ac:spMkLst>
        </pc:spChg>
        <pc:spChg chg="add del">
          <ac:chgData name="Lois Eggers" userId="bae1be404d91823e" providerId="LiveId" clId="{72571D97-F5CF-4E9B-AD59-020F14EFE170}" dt="2020-03-18T06:36:53.451" v="226" actId="26606"/>
          <ac:spMkLst>
            <pc:docMk/>
            <pc:sldMk cId="1304703160" sldId="258"/>
            <ac:spMk id="11" creationId="{EBDE6C46-CECF-4B06-B3B6-1A332C00042F}"/>
          </ac:spMkLst>
        </pc:spChg>
        <pc:spChg chg="add del">
          <ac:chgData name="Lois Eggers" userId="bae1be404d91823e" providerId="LiveId" clId="{72571D97-F5CF-4E9B-AD59-020F14EFE170}" dt="2020-03-18T06:39:13.334" v="236" actId="26606"/>
          <ac:spMkLst>
            <pc:docMk/>
            <pc:sldMk cId="1304703160" sldId="258"/>
            <ac:spMk id="13" creationId="{EDEA1E2F-218D-4172-856B-74C87C895158}"/>
          </ac:spMkLst>
        </pc:spChg>
        <pc:spChg chg="add del">
          <ac:chgData name="Lois Eggers" userId="bae1be404d91823e" providerId="LiveId" clId="{72571D97-F5CF-4E9B-AD59-020F14EFE170}" dt="2020-03-18T06:36:14.053" v="219" actId="26606"/>
          <ac:spMkLst>
            <pc:docMk/>
            <pc:sldMk cId="1304703160" sldId="258"/>
            <ac:spMk id="14" creationId="{BD11ECC6-8551-4768-8DFD-CD41AF420A37}"/>
          </ac:spMkLst>
        </pc:spChg>
        <pc:spChg chg="add del">
          <ac:chgData name="Lois Eggers" userId="bae1be404d91823e" providerId="LiveId" clId="{72571D97-F5CF-4E9B-AD59-020F14EFE170}" dt="2020-03-18T06:39:13.319" v="235" actId="26606"/>
          <ac:spMkLst>
            <pc:docMk/>
            <pc:sldMk cId="1304703160" sldId="258"/>
            <ac:spMk id="18" creationId="{B09A8B04-373D-40BD-9442-2D3540D3CFF2}"/>
          </ac:spMkLst>
        </pc:spChg>
        <pc:spChg chg="add">
          <ac:chgData name="Lois Eggers" userId="bae1be404d91823e" providerId="LiveId" clId="{72571D97-F5CF-4E9B-AD59-020F14EFE170}" dt="2020-03-18T06:39:13.334" v="236" actId="26606"/>
          <ac:spMkLst>
            <pc:docMk/>
            <pc:sldMk cId="1304703160" sldId="258"/>
            <ac:spMk id="22" creationId="{F3854125-A15A-4F48-9A1E-93AEF2DD9191}"/>
          </ac:spMkLst>
        </pc:spChg>
        <pc:spChg chg="add del">
          <ac:chgData name="Lois Eggers" userId="bae1be404d91823e" providerId="LiveId" clId="{72571D97-F5CF-4E9B-AD59-020F14EFE170}" dt="2020-03-18T06:36:14.053" v="219" actId="26606"/>
          <ac:spMkLst>
            <pc:docMk/>
            <pc:sldMk cId="1304703160" sldId="258"/>
            <ac:spMk id="27" creationId="{8E2EB503-A017-4457-A105-53638C97DEB8}"/>
          </ac:spMkLst>
        </pc:spChg>
        <pc:grpChg chg="add del">
          <ac:chgData name="Lois Eggers" userId="bae1be404d91823e" providerId="LiveId" clId="{72571D97-F5CF-4E9B-AD59-020F14EFE170}" dt="2020-03-18T06:36:14.053" v="219" actId="26606"/>
          <ac:grpSpMkLst>
            <pc:docMk/>
            <pc:sldMk cId="1304703160" sldId="258"/>
            <ac:grpSpMk id="16" creationId="{93657592-CA60-4F45-B1A0-88AA77242087}"/>
          </ac:grpSpMkLst>
        </pc:grpChg>
        <pc:picChg chg="add mod ord">
          <ac:chgData name="Lois Eggers" userId="bae1be404d91823e" providerId="LiveId" clId="{72571D97-F5CF-4E9B-AD59-020F14EFE170}" dt="2020-03-18T07:00:52.897" v="352" actId="1076"/>
          <ac:picMkLst>
            <pc:docMk/>
            <pc:sldMk cId="1304703160" sldId="258"/>
            <ac:picMk id="6" creationId="{65CCCAD4-EB0A-4CE2-A845-AB4C7799E5CA}"/>
          </ac:picMkLst>
        </pc:picChg>
        <pc:picChg chg="del mod ord">
          <ac:chgData name="Lois Eggers" userId="bae1be404d91823e" providerId="LiveId" clId="{72571D97-F5CF-4E9B-AD59-020F14EFE170}" dt="2020-03-18T06:37:02.317" v="227"/>
          <ac:picMkLst>
            <pc:docMk/>
            <pc:sldMk cId="1304703160" sldId="258"/>
            <ac:picMk id="7" creationId="{1960C935-434E-4898-B1C1-394D92ED5B63}"/>
          </ac:picMkLst>
        </pc:picChg>
        <pc:picChg chg="add mod">
          <ac:chgData name="Lois Eggers" userId="bae1be404d91823e" providerId="LiveId" clId="{72571D97-F5CF-4E9B-AD59-020F14EFE170}" dt="2020-03-18T06:39:13.334" v="236" actId="26606"/>
          <ac:picMkLst>
            <pc:docMk/>
            <pc:sldMk cId="1304703160" sldId="258"/>
            <ac:picMk id="9" creationId="{413424C5-18E2-4DB2-8117-0DD33D46AC02}"/>
          </ac:picMkLst>
        </pc:picChg>
        <pc:picChg chg="add mod">
          <ac:chgData name="Lois Eggers" userId="bae1be404d91823e" providerId="LiveId" clId="{72571D97-F5CF-4E9B-AD59-020F14EFE170}" dt="2020-03-18T06:59:18.615" v="346" actId="14100"/>
          <ac:picMkLst>
            <pc:docMk/>
            <pc:sldMk cId="1304703160" sldId="258"/>
            <ac:picMk id="12" creationId="{472E1ACD-52EC-4693-B8B1-BB8B2CEFC9F6}"/>
          </ac:picMkLst>
        </pc:picChg>
        <pc:cxnChg chg="add del">
          <ac:chgData name="Lois Eggers" userId="bae1be404d91823e" providerId="LiveId" clId="{72571D97-F5CF-4E9B-AD59-020F14EFE170}" dt="2020-03-18T06:39:13.319" v="235" actId="26606"/>
          <ac:cxnSpMkLst>
            <pc:docMk/>
            <pc:sldMk cId="1304703160" sldId="258"/>
            <ac:cxnSpMk id="20" creationId="{B5028193-7250-4674-AA37-E9040429AE0B}"/>
          </ac:cxnSpMkLst>
        </pc:cxnChg>
        <pc:cxnChg chg="add">
          <ac:chgData name="Lois Eggers" userId="bae1be404d91823e" providerId="LiveId" clId="{72571D97-F5CF-4E9B-AD59-020F14EFE170}" dt="2020-03-18T06:39:13.334" v="236" actId="26606"/>
          <ac:cxnSpMkLst>
            <pc:docMk/>
            <pc:sldMk cId="1304703160" sldId="258"/>
            <ac:cxnSpMk id="23" creationId="{4FAD2C3C-5408-44D9-8176-56D9F3C3EF5D}"/>
          </ac:cxnSpMkLst>
        </pc:cxnChg>
      </pc:sldChg>
      <pc:sldChg chg="addSp delSp modSp mod setBg">
        <pc:chgData name="Lois Eggers" userId="bae1be404d91823e" providerId="LiveId" clId="{72571D97-F5CF-4E9B-AD59-020F14EFE170}" dt="2020-03-18T06:42:01.576" v="252" actId="14100"/>
        <pc:sldMkLst>
          <pc:docMk/>
          <pc:sldMk cId="2289405685" sldId="259"/>
        </pc:sldMkLst>
        <pc:spChg chg="mod">
          <ac:chgData name="Lois Eggers" userId="bae1be404d91823e" providerId="LiveId" clId="{72571D97-F5CF-4E9B-AD59-020F14EFE170}" dt="2020-03-18T06:16:49.559" v="125" actId="26606"/>
          <ac:spMkLst>
            <pc:docMk/>
            <pc:sldMk cId="2289405685" sldId="259"/>
            <ac:spMk id="2" creationId="{0A6A5AC9-4300-46B9-BB11-A9CB98DE4827}"/>
          </ac:spMkLst>
        </pc:spChg>
        <pc:spChg chg="mod ord">
          <ac:chgData name="Lois Eggers" userId="bae1be404d91823e" providerId="LiveId" clId="{72571D97-F5CF-4E9B-AD59-020F14EFE170}" dt="2020-03-18T06:17:48.176" v="132" actId="255"/>
          <ac:spMkLst>
            <pc:docMk/>
            <pc:sldMk cId="2289405685" sldId="259"/>
            <ac:spMk id="3" creationId="{735A4B18-3ACC-45CC-8EDE-773CA000B0B5}"/>
          </ac:spMkLst>
        </pc:spChg>
        <pc:spChg chg="mod">
          <ac:chgData name="Lois Eggers" userId="bae1be404d91823e" providerId="LiveId" clId="{72571D97-F5CF-4E9B-AD59-020F14EFE170}" dt="2020-03-18T06:16:49.559" v="125" actId="26606"/>
          <ac:spMkLst>
            <pc:docMk/>
            <pc:sldMk cId="2289405685" sldId="259"/>
            <ac:spMk id="5" creationId="{4684647D-B5BD-45E0-9BF3-3767753F22F3}"/>
          </ac:spMkLst>
        </pc:spChg>
        <pc:spChg chg="add del">
          <ac:chgData name="Lois Eggers" userId="bae1be404d91823e" providerId="LiveId" clId="{72571D97-F5CF-4E9B-AD59-020F14EFE170}" dt="2020-03-18T06:16:01.363" v="110" actId="26606"/>
          <ac:spMkLst>
            <pc:docMk/>
            <pc:sldMk cId="2289405685" sldId="259"/>
            <ac:spMk id="12" creationId="{B09A8B04-373D-40BD-9442-2D3540D3CFF2}"/>
          </ac:spMkLst>
        </pc:spChg>
        <pc:spChg chg="add del">
          <ac:chgData name="Lois Eggers" userId="bae1be404d91823e" providerId="LiveId" clId="{72571D97-F5CF-4E9B-AD59-020F14EFE170}" dt="2020-03-18T06:16:49.559" v="125" actId="26606"/>
          <ac:spMkLst>
            <pc:docMk/>
            <pc:sldMk cId="2289405685" sldId="259"/>
            <ac:spMk id="19" creationId="{693D1964-8140-462E-8933-70ABA91C80C2}"/>
          </ac:spMkLst>
        </pc:spChg>
        <pc:spChg chg="add del">
          <ac:chgData name="Lois Eggers" userId="bae1be404d91823e" providerId="LiveId" clId="{72571D97-F5CF-4E9B-AD59-020F14EFE170}" dt="2020-03-18T06:16:36.897" v="120" actId="26606"/>
          <ac:spMkLst>
            <pc:docMk/>
            <pc:sldMk cId="2289405685" sldId="259"/>
            <ac:spMk id="21" creationId="{693D1964-8140-462E-8933-70ABA91C80C2}"/>
          </ac:spMkLst>
        </pc:spChg>
        <pc:spChg chg="add">
          <ac:chgData name="Lois Eggers" userId="bae1be404d91823e" providerId="LiveId" clId="{72571D97-F5CF-4E9B-AD59-020F14EFE170}" dt="2020-03-18T06:16:49.559" v="125" actId="26606"/>
          <ac:spMkLst>
            <pc:docMk/>
            <pc:sldMk cId="2289405685" sldId="259"/>
            <ac:spMk id="22" creationId="{B09A8B04-373D-40BD-9442-2D3540D3CFF2}"/>
          </ac:spMkLst>
        </pc:spChg>
        <pc:spChg chg="add del">
          <ac:chgData name="Lois Eggers" userId="bae1be404d91823e" providerId="LiveId" clId="{72571D97-F5CF-4E9B-AD59-020F14EFE170}" dt="2020-03-18T06:16:38.934" v="122" actId="26606"/>
          <ac:spMkLst>
            <pc:docMk/>
            <pc:sldMk cId="2289405685" sldId="259"/>
            <ac:spMk id="23" creationId="{118DD5A8-BBF1-479C-AE8F-0A9C67A02931}"/>
          </ac:spMkLst>
        </pc:spChg>
        <pc:spChg chg="add del">
          <ac:chgData name="Lois Eggers" userId="bae1be404d91823e" providerId="LiveId" clId="{72571D97-F5CF-4E9B-AD59-020F14EFE170}" dt="2020-03-18T06:16:26.105" v="114" actId="26606"/>
          <ac:spMkLst>
            <pc:docMk/>
            <pc:sldMk cId="2289405685" sldId="259"/>
            <ac:spMk id="24" creationId="{B09A8B04-373D-40BD-9442-2D3540D3CFF2}"/>
          </ac:spMkLst>
        </pc:spChg>
        <pc:spChg chg="add del">
          <ac:chgData name="Lois Eggers" userId="bae1be404d91823e" providerId="LiveId" clId="{72571D97-F5CF-4E9B-AD59-020F14EFE170}" dt="2020-03-18T06:16:38.934" v="122" actId="26606"/>
          <ac:spMkLst>
            <pc:docMk/>
            <pc:sldMk cId="2289405685" sldId="259"/>
            <ac:spMk id="25" creationId="{892857CF-2228-4AEC-8513-A214C1AB7C29}"/>
          </ac:spMkLst>
        </pc:spChg>
        <pc:spChg chg="add del">
          <ac:chgData name="Lois Eggers" userId="bae1be404d91823e" providerId="LiveId" clId="{72571D97-F5CF-4E9B-AD59-020F14EFE170}" dt="2020-03-18T06:16:28.217" v="116" actId="26606"/>
          <ac:spMkLst>
            <pc:docMk/>
            <pc:sldMk cId="2289405685" sldId="259"/>
            <ac:spMk id="28" creationId="{8267EEE4-6354-4F1C-9484-951F0EB92F1B}"/>
          </ac:spMkLst>
        </pc:spChg>
        <pc:spChg chg="add del">
          <ac:chgData name="Lois Eggers" userId="bae1be404d91823e" providerId="LiveId" clId="{72571D97-F5CF-4E9B-AD59-020F14EFE170}" dt="2020-03-18T06:16:28.217" v="116" actId="26606"/>
          <ac:spMkLst>
            <pc:docMk/>
            <pc:sldMk cId="2289405685" sldId="259"/>
            <ac:spMk id="29" creationId="{0E5A83F9-E6B8-40BD-9C0D-9A6F15650742}"/>
          </ac:spMkLst>
        </pc:spChg>
        <pc:picChg chg="add mod ord">
          <ac:chgData name="Lois Eggers" userId="bae1be404d91823e" providerId="LiveId" clId="{72571D97-F5CF-4E9B-AD59-020F14EFE170}" dt="2020-03-18T06:16:49.559" v="125" actId="26606"/>
          <ac:picMkLst>
            <pc:docMk/>
            <pc:sldMk cId="2289405685" sldId="259"/>
            <ac:picMk id="6" creationId="{53E79564-33E7-4CE2-9C7E-5DB3D03C160C}"/>
          </ac:picMkLst>
        </pc:picChg>
        <pc:picChg chg="del mod ord">
          <ac:chgData name="Lois Eggers" userId="bae1be404d91823e" providerId="LiveId" clId="{72571D97-F5CF-4E9B-AD59-020F14EFE170}" dt="2020-03-18T06:16:56.909" v="127"/>
          <ac:picMkLst>
            <pc:docMk/>
            <pc:sldMk cId="2289405685" sldId="259"/>
            <ac:picMk id="7" creationId="{1960C935-434E-4898-B1C1-394D92ED5B63}"/>
          </ac:picMkLst>
        </pc:picChg>
        <pc:picChg chg="add mod">
          <ac:chgData name="Lois Eggers" userId="bae1be404d91823e" providerId="LiveId" clId="{72571D97-F5CF-4E9B-AD59-020F14EFE170}" dt="2020-03-18T06:42:01.576" v="252" actId="14100"/>
          <ac:picMkLst>
            <pc:docMk/>
            <pc:sldMk cId="2289405685" sldId="259"/>
            <ac:picMk id="9" creationId="{1EA22352-F686-4820-93B3-802F61C8061F}"/>
          </ac:picMkLst>
        </pc:picChg>
        <pc:cxnChg chg="add del">
          <ac:chgData name="Lois Eggers" userId="bae1be404d91823e" providerId="LiveId" clId="{72571D97-F5CF-4E9B-AD59-020F14EFE170}" dt="2020-03-18T06:16:01.363" v="110" actId="26606"/>
          <ac:cxnSpMkLst>
            <pc:docMk/>
            <pc:sldMk cId="2289405685" sldId="259"/>
            <ac:cxnSpMk id="14" creationId="{B5028193-7250-4674-AA37-E9040429AE0B}"/>
          </ac:cxnSpMkLst>
        </pc:cxnChg>
        <pc:cxnChg chg="add del">
          <ac:chgData name="Lois Eggers" userId="bae1be404d91823e" providerId="LiveId" clId="{72571D97-F5CF-4E9B-AD59-020F14EFE170}" dt="2020-03-18T06:16:26.105" v="114" actId="26606"/>
          <ac:cxnSpMkLst>
            <pc:docMk/>
            <pc:sldMk cId="2289405685" sldId="259"/>
            <ac:cxnSpMk id="26" creationId="{B5028193-7250-4674-AA37-E9040429AE0B}"/>
          </ac:cxnSpMkLst>
        </pc:cxnChg>
        <pc:cxnChg chg="add">
          <ac:chgData name="Lois Eggers" userId="bae1be404d91823e" providerId="LiveId" clId="{72571D97-F5CF-4E9B-AD59-020F14EFE170}" dt="2020-03-18T06:16:49.559" v="125" actId="26606"/>
          <ac:cxnSpMkLst>
            <pc:docMk/>
            <pc:sldMk cId="2289405685" sldId="259"/>
            <ac:cxnSpMk id="27" creationId="{B5028193-7250-4674-AA37-E9040429AE0B}"/>
          </ac:cxnSpMkLst>
        </pc:cxnChg>
      </pc:sldChg>
      <pc:sldChg chg="addSp delSp modSp mod setBg">
        <pc:chgData name="Lois Eggers" userId="bae1be404d91823e" providerId="LiveId" clId="{72571D97-F5CF-4E9B-AD59-020F14EFE170}" dt="2020-03-18T07:01:35.191" v="353" actId="1076"/>
        <pc:sldMkLst>
          <pc:docMk/>
          <pc:sldMk cId="2278685987" sldId="260"/>
        </pc:sldMkLst>
        <pc:spChg chg="mod">
          <ac:chgData name="Lois Eggers" userId="bae1be404d91823e" providerId="LiveId" clId="{72571D97-F5CF-4E9B-AD59-020F14EFE170}" dt="2020-03-18T06:27:41.647" v="171" actId="1076"/>
          <ac:spMkLst>
            <pc:docMk/>
            <pc:sldMk cId="2278685987" sldId="260"/>
            <ac:spMk id="2" creationId="{0A6A5AC9-4300-46B9-BB11-A9CB98DE4827}"/>
          </ac:spMkLst>
        </pc:spChg>
        <pc:spChg chg="mod">
          <ac:chgData name="Lois Eggers" userId="bae1be404d91823e" providerId="LiveId" clId="{72571D97-F5CF-4E9B-AD59-020F14EFE170}" dt="2020-03-18T06:28:21.013" v="173" actId="255"/>
          <ac:spMkLst>
            <pc:docMk/>
            <pc:sldMk cId="2278685987" sldId="260"/>
            <ac:spMk id="3" creationId="{735A4B18-3ACC-45CC-8EDE-773CA000B0B5}"/>
          </ac:spMkLst>
        </pc:spChg>
        <pc:spChg chg="mod ord">
          <ac:chgData name="Lois Eggers" userId="bae1be404d91823e" providerId="LiveId" clId="{72571D97-F5CF-4E9B-AD59-020F14EFE170}" dt="2020-03-18T06:28:43.599" v="175" actId="1076"/>
          <ac:spMkLst>
            <pc:docMk/>
            <pc:sldMk cId="2278685987" sldId="260"/>
            <ac:spMk id="5" creationId="{4684647D-B5BD-45E0-9BF3-3767753F22F3}"/>
          </ac:spMkLst>
        </pc:spChg>
        <pc:spChg chg="add del">
          <ac:chgData name="Lois Eggers" userId="bae1be404d91823e" providerId="LiveId" clId="{72571D97-F5CF-4E9B-AD59-020F14EFE170}" dt="2020-03-18T06:26:54.138" v="161" actId="26606"/>
          <ac:spMkLst>
            <pc:docMk/>
            <pc:sldMk cId="2278685987" sldId="260"/>
            <ac:spMk id="12" creationId="{B5B9F7B6-0E4A-4A5F-BBBA-73496FAE596C}"/>
          </ac:spMkLst>
        </pc:spChg>
        <pc:spChg chg="add del">
          <ac:chgData name="Lois Eggers" userId="bae1be404d91823e" providerId="LiveId" clId="{72571D97-F5CF-4E9B-AD59-020F14EFE170}" dt="2020-03-18T06:26:54.138" v="161" actId="26606"/>
          <ac:spMkLst>
            <pc:docMk/>
            <pc:sldMk cId="2278685987" sldId="260"/>
            <ac:spMk id="14" creationId="{B51D13AF-6D7E-42A4-BF57-BFDF66E1FE51}"/>
          </ac:spMkLst>
        </pc:spChg>
        <pc:spChg chg="add del">
          <ac:chgData name="Lois Eggers" userId="bae1be404d91823e" providerId="LiveId" clId="{72571D97-F5CF-4E9B-AD59-020F14EFE170}" dt="2020-03-18T06:26:54.126" v="160" actId="26606"/>
          <ac:spMkLst>
            <pc:docMk/>
            <pc:sldMk cId="2278685987" sldId="260"/>
            <ac:spMk id="16" creationId="{A65AC7D1-EAA9-48F5-B509-60A7F50BF703}"/>
          </ac:spMkLst>
        </pc:spChg>
        <pc:spChg chg="add del">
          <ac:chgData name="Lois Eggers" userId="bae1be404d91823e" providerId="LiveId" clId="{72571D97-F5CF-4E9B-AD59-020F14EFE170}" dt="2020-03-18T06:26:54.126" v="160" actId="26606"/>
          <ac:spMkLst>
            <pc:docMk/>
            <pc:sldMk cId="2278685987" sldId="260"/>
            <ac:spMk id="17" creationId="{D6320AF9-619A-4175-865B-5663E1AEF4C5}"/>
          </ac:spMkLst>
        </pc:spChg>
        <pc:spChg chg="add del">
          <ac:chgData name="Lois Eggers" userId="bae1be404d91823e" providerId="LiveId" clId="{72571D97-F5CF-4E9B-AD59-020F14EFE170}" dt="2020-03-18T06:26:32.186" v="156" actId="26606"/>
          <ac:spMkLst>
            <pc:docMk/>
            <pc:sldMk cId="2278685987" sldId="260"/>
            <ac:spMk id="19" creationId="{9F4444CE-BC8D-4D61-B303-4C05614E62AB}"/>
          </ac:spMkLst>
        </pc:spChg>
        <pc:spChg chg="add del">
          <ac:chgData name="Lois Eggers" userId="bae1be404d91823e" providerId="LiveId" clId="{72571D97-F5CF-4E9B-AD59-020F14EFE170}" dt="2020-03-18T06:26:32.186" v="156" actId="26606"/>
          <ac:spMkLst>
            <pc:docMk/>
            <pc:sldMk cId="2278685987" sldId="260"/>
            <ac:spMk id="21" creationId="{62423CA5-E2E1-4789-B759-9906C1C94063}"/>
          </ac:spMkLst>
        </pc:spChg>
        <pc:spChg chg="add del">
          <ac:chgData name="Lois Eggers" userId="bae1be404d91823e" providerId="LiveId" clId="{72571D97-F5CF-4E9B-AD59-020F14EFE170}" dt="2020-03-18T06:26:32.186" v="156" actId="26606"/>
          <ac:spMkLst>
            <pc:docMk/>
            <pc:sldMk cId="2278685987" sldId="260"/>
            <ac:spMk id="23" creationId="{73772B81-181F-48B7-8826-4D9686D15DF5}"/>
          </ac:spMkLst>
        </pc:spChg>
        <pc:spChg chg="add del">
          <ac:chgData name="Lois Eggers" userId="bae1be404d91823e" providerId="LiveId" clId="{72571D97-F5CF-4E9B-AD59-020F14EFE170}" dt="2020-03-18T06:26:32.186" v="156" actId="26606"/>
          <ac:spMkLst>
            <pc:docMk/>
            <pc:sldMk cId="2278685987" sldId="260"/>
            <ac:spMk id="25" creationId="{B2205F6E-03C6-4E92-877C-E2482F6599AA}"/>
          </ac:spMkLst>
        </pc:spChg>
        <pc:spChg chg="add del">
          <ac:chgData name="Lois Eggers" userId="bae1be404d91823e" providerId="LiveId" clId="{72571D97-F5CF-4E9B-AD59-020F14EFE170}" dt="2020-03-18T06:26:54.126" v="160" actId="26606"/>
          <ac:spMkLst>
            <pc:docMk/>
            <pc:sldMk cId="2278685987" sldId="260"/>
            <ac:spMk id="27" creationId="{7E018740-5C2B-4A41-AC1A-7E68D1EC1954}"/>
          </ac:spMkLst>
        </pc:spChg>
        <pc:spChg chg="add del">
          <ac:chgData name="Lois Eggers" userId="bae1be404d91823e" providerId="LiveId" clId="{72571D97-F5CF-4E9B-AD59-020F14EFE170}" dt="2020-03-18T06:26:54.126" v="160" actId="26606"/>
          <ac:spMkLst>
            <pc:docMk/>
            <pc:sldMk cId="2278685987" sldId="260"/>
            <ac:spMk id="29" creationId="{166F75A4-C475-4941-8EE2-B80A06A2C1BB}"/>
          </ac:spMkLst>
        </pc:spChg>
        <pc:spChg chg="add del">
          <ac:chgData name="Lois Eggers" userId="bae1be404d91823e" providerId="LiveId" clId="{72571D97-F5CF-4E9B-AD59-020F14EFE170}" dt="2020-03-18T06:26:54.126" v="160" actId="26606"/>
          <ac:spMkLst>
            <pc:docMk/>
            <pc:sldMk cId="2278685987" sldId="260"/>
            <ac:spMk id="31" creationId="{A032553A-72E8-4B0D-8405-FF9771C9AF05}"/>
          </ac:spMkLst>
        </pc:spChg>
        <pc:spChg chg="add del">
          <ac:chgData name="Lois Eggers" userId="bae1be404d91823e" providerId="LiveId" clId="{72571D97-F5CF-4E9B-AD59-020F14EFE170}" dt="2020-03-18T06:26:54.126" v="160" actId="26606"/>
          <ac:spMkLst>
            <pc:docMk/>
            <pc:sldMk cId="2278685987" sldId="260"/>
            <ac:spMk id="33" creationId="{765800AC-C3B9-498E-87BC-29FAE4C76B21}"/>
          </ac:spMkLst>
        </pc:spChg>
        <pc:spChg chg="add del">
          <ac:chgData name="Lois Eggers" userId="bae1be404d91823e" providerId="LiveId" clId="{72571D97-F5CF-4E9B-AD59-020F14EFE170}" dt="2020-03-18T06:26:54.126" v="160" actId="26606"/>
          <ac:spMkLst>
            <pc:docMk/>
            <pc:sldMk cId="2278685987" sldId="260"/>
            <ac:spMk id="35" creationId="{1F9D6ACB-2FF4-49F9-978A-E0D5327FC635}"/>
          </ac:spMkLst>
        </pc:spChg>
        <pc:spChg chg="add del">
          <ac:chgData name="Lois Eggers" userId="bae1be404d91823e" providerId="LiveId" clId="{72571D97-F5CF-4E9B-AD59-020F14EFE170}" dt="2020-03-18T06:26:54.126" v="160" actId="26606"/>
          <ac:spMkLst>
            <pc:docMk/>
            <pc:sldMk cId="2278685987" sldId="260"/>
            <ac:spMk id="37" creationId="{A5EC319D-0FEA-4B95-A3EA-01E35672C95B}"/>
          </ac:spMkLst>
        </pc:spChg>
        <pc:picChg chg="add mod ord">
          <ac:chgData name="Lois Eggers" userId="bae1be404d91823e" providerId="LiveId" clId="{72571D97-F5CF-4E9B-AD59-020F14EFE170}" dt="2020-03-18T07:01:35.191" v="353" actId="1076"/>
          <ac:picMkLst>
            <pc:docMk/>
            <pc:sldMk cId="2278685987" sldId="260"/>
            <ac:picMk id="6" creationId="{F7874869-F51C-43E9-BE16-828AB4F95081}"/>
          </ac:picMkLst>
        </pc:picChg>
        <pc:picChg chg="del mod ord">
          <ac:chgData name="Lois Eggers" userId="bae1be404d91823e" providerId="LiveId" clId="{72571D97-F5CF-4E9B-AD59-020F14EFE170}" dt="2020-03-18T06:25:57.185" v="154"/>
          <ac:picMkLst>
            <pc:docMk/>
            <pc:sldMk cId="2278685987" sldId="260"/>
            <ac:picMk id="7" creationId="{1960C935-434E-4898-B1C1-394D92ED5B63}"/>
          </ac:picMkLst>
        </pc:picChg>
        <pc:picChg chg="add mod">
          <ac:chgData name="Lois Eggers" userId="bae1be404d91823e" providerId="LiveId" clId="{72571D97-F5CF-4E9B-AD59-020F14EFE170}" dt="2020-03-18T06:27:38.364" v="169" actId="14100"/>
          <ac:picMkLst>
            <pc:docMk/>
            <pc:sldMk cId="2278685987" sldId="260"/>
            <ac:picMk id="9" creationId="{63C0454C-5F64-47C1-A7BA-BDCA06E47217}"/>
          </ac:picMkLst>
        </pc:picChg>
        <pc:cxnChg chg="add del">
          <ac:chgData name="Lois Eggers" userId="bae1be404d91823e" providerId="LiveId" clId="{72571D97-F5CF-4E9B-AD59-020F14EFE170}" dt="2020-03-18T06:26:54.126" v="160" actId="26606"/>
          <ac:cxnSpMkLst>
            <pc:docMk/>
            <pc:sldMk cId="2278685987" sldId="260"/>
            <ac:cxnSpMk id="18" creationId="{063B6EC6-D752-4EE7-908B-F8F19E8C7FEA}"/>
          </ac:cxnSpMkLst>
        </pc:cxnChg>
        <pc:cxnChg chg="add del">
          <ac:chgData name="Lois Eggers" userId="bae1be404d91823e" providerId="LiveId" clId="{72571D97-F5CF-4E9B-AD59-020F14EFE170}" dt="2020-03-18T06:26:54.126" v="160" actId="26606"/>
          <ac:cxnSpMkLst>
            <pc:docMk/>
            <pc:sldMk cId="2278685987" sldId="260"/>
            <ac:cxnSpMk id="20" creationId="{EFECD4E8-AD3E-4228-82A2-9461958EA94D}"/>
          </ac:cxnSpMkLst>
        </pc:cxnChg>
      </pc:sldChg>
      <pc:sldChg chg="modSp mod">
        <pc:chgData name="Lois Eggers" userId="bae1be404d91823e" providerId="LiveId" clId="{72571D97-F5CF-4E9B-AD59-020F14EFE170}" dt="2020-03-18T06:43:42.692" v="260" actId="14100"/>
        <pc:sldMkLst>
          <pc:docMk/>
          <pc:sldMk cId="358258244" sldId="261"/>
        </pc:sldMkLst>
        <pc:picChg chg="mod">
          <ac:chgData name="Lois Eggers" userId="bae1be404d91823e" providerId="LiveId" clId="{72571D97-F5CF-4E9B-AD59-020F14EFE170}" dt="2020-03-18T06:43:42.692" v="260" actId="14100"/>
          <ac:picMkLst>
            <pc:docMk/>
            <pc:sldMk cId="358258244" sldId="261"/>
            <ac:picMk id="7" creationId="{1960C935-434E-4898-B1C1-394D92ED5B63}"/>
          </ac:picMkLst>
        </pc:picChg>
      </pc:sldChg>
      <pc:sldChg chg="addSp delSp modSp mod setBg">
        <pc:chgData name="Lois Eggers" userId="bae1be404d91823e" providerId="LiveId" clId="{72571D97-F5CF-4E9B-AD59-020F14EFE170}" dt="2020-03-18T07:03:00.727" v="363" actId="27636"/>
        <pc:sldMkLst>
          <pc:docMk/>
          <pc:sldMk cId="586449525" sldId="263"/>
        </pc:sldMkLst>
        <pc:spChg chg="mod">
          <ac:chgData name="Lois Eggers" userId="bae1be404d91823e" providerId="LiveId" clId="{72571D97-F5CF-4E9B-AD59-020F14EFE170}" dt="2020-03-18T06:56:47.450" v="333" actId="26606"/>
          <ac:spMkLst>
            <pc:docMk/>
            <pc:sldMk cId="586449525" sldId="263"/>
            <ac:spMk id="2" creationId="{DE360E57-944B-41BC-8EF8-95E2E501E337}"/>
          </ac:spMkLst>
        </pc:spChg>
        <pc:spChg chg="mod ord">
          <ac:chgData name="Lois Eggers" userId="bae1be404d91823e" providerId="LiveId" clId="{72571D97-F5CF-4E9B-AD59-020F14EFE170}" dt="2020-03-18T07:03:00.727" v="363" actId="27636"/>
          <ac:spMkLst>
            <pc:docMk/>
            <pc:sldMk cId="586449525" sldId="263"/>
            <ac:spMk id="3" creationId="{66A1C6F9-B2B9-4424-8628-A46EB6759EAF}"/>
          </ac:spMkLst>
        </pc:spChg>
        <pc:spChg chg="add del">
          <ac:chgData name="Lois Eggers" userId="bae1be404d91823e" providerId="LiveId" clId="{72571D97-F5CF-4E9B-AD59-020F14EFE170}" dt="2020-03-18T06:49:58.572" v="285" actId="26606"/>
          <ac:spMkLst>
            <pc:docMk/>
            <pc:sldMk cId="586449525" sldId="263"/>
            <ac:spMk id="9" creationId="{4BE9D4C4-9FA3-4885-A769-301639CC7AD4}"/>
          </ac:spMkLst>
        </pc:spChg>
        <pc:spChg chg="add del">
          <ac:chgData name="Lois Eggers" userId="bae1be404d91823e" providerId="LiveId" clId="{72571D97-F5CF-4E9B-AD59-020F14EFE170}" dt="2020-03-18T06:49:58.572" v="285" actId="26606"/>
          <ac:spMkLst>
            <pc:docMk/>
            <pc:sldMk cId="586449525" sldId="263"/>
            <ac:spMk id="10" creationId="{4524F065-9F7C-400C-9A20-B343BFAA6AAB}"/>
          </ac:spMkLst>
        </pc:spChg>
        <pc:spChg chg="add del">
          <ac:chgData name="Lois Eggers" userId="bae1be404d91823e" providerId="LiveId" clId="{72571D97-F5CF-4E9B-AD59-020F14EFE170}" dt="2020-03-18T06:49:58.572" v="285" actId="26606"/>
          <ac:spMkLst>
            <pc:docMk/>
            <pc:sldMk cId="586449525" sldId="263"/>
            <ac:spMk id="11" creationId="{7EB6695E-BED5-4DA3-8C9B-AD301AEF4776}"/>
          </ac:spMkLst>
        </pc:spChg>
        <pc:spChg chg="add del">
          <ac:chgData name="Lois Eggers" userId="bae1be404d91823e" providerId="LiveId" clId="{72571D97-F5CF-4E9B-AD59-020F14EFE170}" dt="2020-03-18T06:48:16.662" v="265" actId="26606"/>
          <ac:spMkLst>
            <pc:docMk/>
            <pc:sldMk cId="586449525" sldId="263"/>
            <ac:spMk id="12" creationId="{118DD5A8-BBF1-479C-AE8F-0A9C67A02931}"/>
          </ac:spMkLst>
        </pc:spChg>
        <pc:spChg chg="add del">
          <ac:chgData name="Lois Eggers" userId="bae1be404d91823e" providerId="LiveId" clId="{72571D97-F5CF-4E9B-AD59-020F14EFE170}" dt="2020-03-18T06:55:24.770" v="317" actId="26606"/>
          <ac:spMkLst>
            <pc:docMk/>
            <pc:sldMk cId="586449525" sldId="263"/>
            <ac:spMk id="13" creationId="{4BE9D4C4-9FA3-4885-A769-301639CC7AD4}"/>
          </ac:spMkLst>
        </pc:spChg>
        <pc:spChg chg="add del">
          <ac:chgData name="Lois Eggers" userId="bae1be404d91823e" providerId="LiveId" clId="{72571D97-F5CF-4E9B-AD59-020F14EFE170}" dt="2020-03-18T06:48:16.662" v="265" actId="26606"/>
          <ac:spMkLst>
            <pc:docMk/>
            <pc:sldMk cId="586449525" sldId="263"/>
            <ac:spMk id="14" creationId="{892857CF-2228-4AEC-8513-A214C1AB7C29}"/>
          </ac:spMkLst>
        </pc:spChg>
        <pc:spChg chg="add del">
          <ac:chgData name="Lois Eggers" userId="bae1be404d91823e" providerId="LiveId" clId="{72571D97-F5CF-4E9B-AD59-020F14EFE170}" dt="2020-03-18T06:55:24.770" v="317" actId="26606"/>
          <ac:spMkLst>
            <pc:docMk/>
            <pc:sldMk cId="586449525" sldId="263"/>
            <ac:spMk id="15" creationId="{4524F065-9F7C-400C-9A20-B343BFAA6AAB}"/>
          </ac:spMkLst>
        </pc:spChg>
        <pc:spChg chg="add del">
          <ac:chgData name="Lois Eggers" userId="bae1be404d91823e" providerId="LiveId" clId="{72571D97-F5CF-4E9B-AD59-020F14EFE170}" dt="2020-03-18T06:48:28.529" v="267" actId="26606"/>
          <ac:spMkLst>
            <pc:docMk/>
            <pc:sldMk cId="586449525" sldId="263"/>
            <ac:spMk id="16" creationId="{B09A8B04-373D-40BD-9442-2D3540D3CFF2}"/>
          </ac:spMkLst>
        </pc:spChg>
        <pc:spChg chg="add del">
          <ac:chgData name="Lois Eggers" userId="bae1be404d91823e" providerId="LiveId" clId="{72571D97-F5CF-4E9B-AD59-020F14EFE170}" dt="2020-03-18T06:49:58.572" v="285" actId="26606"/>
          <ac:spMkLst>
            <pc:docMk/>
            <pc:sldMk cId="586449525" sldId="263"/>
            <ac:spMk id="18" creationId="{46DB9E65-E072-43AF-A8C9-9744BA0CC25F}"/>
          </ac:spMkLst>
        </pc:spChg>
        <pc:spChg chg="add del">
          <ac:chgData name="Lois Eggers" userId="bae1be404d91823e" providerId="LiveId" clId="{72571D97-F5CF-4E9B-AD59-020F14EFE170}" dt="2020-03-18T06:48:34.912" v="269" actId="26606"/>
          <ac:spMkLst>
            <pc:docMk/>
            <pc:sldMk cId="586449525" sldId="263"/>
            <ac:spMk id="19" creationId="{1AE166DB-AAFD-43D1-8EC4-ADD4E4C3F244}"/>
          </ac:spMkLst>
        </pc:spChg>
        <pc:spChg chg="add del">
          <ac:chgData name="Lois Eggers" userId="bae1be404d91823e" providerId="LiveId" clId="{72571D97-F5CF-4E9B-AD59-020F14EFE170}" dt="2020-03-18T06:48:34.912" v="269" actId="26606"/>
          <ac:spMkLst>
            <pc:docMk/>
            <pc:sldMk cId="586449525" sldId="263"/>
            <ac:spMk id="20" creationId="{625D60D8-BD85-41C5-AD1D-0828926F254D}"/>
          </ac:spMkLst>
        </pc:spChg>
        <pc:spChg chg="add del">
          <ac:chgData name="Lois Eggers" userId="bae1be404d91823e" providerId="LiveId" clId="{72571D97-F5CF-4E9B-AD59-020F14EFE170}" dt="2020-03-18T06:55:24.770" v="317" actId="26606"/>
          <ac:spMkLst>
            <pc:docMk/>
            <pc:sldMk cId="586449525" sldId="263"/>
            <ac:spMk id="21" creationId="{7EB6695E-BED5-4DA3-8C9B-AD301AEF4776}"/>
          </ac:spMkLst>
        </pc:spChg>
        <pc:spChg chg="add del">
          <ac:chgData name="Lois Eggers" userId="bae1be404d91823e" providerId="LiveId" clId="{72571D97-F5CF-4E9B-AD59-020F14EFE170}" dt="2020-03-18T06:48:41.291" v="271" actId="26606"/>
          <ac:spMkLst>
            <pc:docMk/>
            <pc:sldMk cId="586449525" sldId="263"/>
            <ac:spMk id="22" creationId="{8267EEE4-6354-4F1C-9484-951F0EB92F1B}"/>
          </ac:spMkLst>
        </pc:spChg>
        <pc:spChg chg="add del">
          <ac:chgData name="Lois Eggers" userId="bae1be404d91823e" providerId="LiveId" clId="{72571D97-F5CF-4E9B-AD59-020F14EFE170}" dt="2020-03-18T06:48:41.291" v="271" actId="26606"/>
          <ac:spMkLst>
            <pc:docMk/>
            <pc:sldMk cId="586449525" sldId="263"/>
            <ac:spMk id="23" creationId="{0E5A83F9-E6B8-40BD-9C0D-9A6F15650742}"/>
          </ac:spMkLst>
        </pc:spChg>
        <pc:spChg chg="add del">
          <ac:chgData name="Lois Eggers" userId="bae1be404d91823e" providerId="LiveId" clId="{72571D97-F5CF-4E9B-AD59-020F14EFE170}" dt="2020-03-18T06:55:24.770" v="317" actId="26606"/>
          <ac:spMkLst>
            <pc:docMk/>
            <pc:sldMk cId="586449525" sldId="263"/>
            <ac:spMk id="24" creationId="{46DB9E65-E072-43AF-A8C9-9744BA0CC25F}"/>
          </ac:spMkLst>
        </pc:spChg>
        <pc:spChg chg="add del">
          <ac:chgData name="Lois Eggers" userId="bae1be404d91823e" providerId="LiveId" clId="{72571D97-F5CF-4E9B-AD59-020F14EFE170}" dt="2020-03-18T06:56:47.450" v="333" actId="26606"/>
          <ac:spMkLst>
            <pc:docMk/>
            <pc:sldMk cId="586449525" sldId="263"/>
            <ac:spMk id="25" creationId="{693D1964-8140-462E-8933-70ABA91C80C2}"/>
          </ac:spMkLst>
        </pc:spChg>
        <pc:spChg chg="add del">
          <ac:chgData name="Lois Eggers" userId="bae1be404d91823e" providerId="LiveId" clId="{72571D97-F5CF-4E9B-AD59-020F14EFE170}" dt="2020-03-18T06:55:32.508" v="319" actId="26606"/>
          <ac:spMkLst>
            <pc:docMk/>
            <pc:sldMk cId="586449525" sldId="263"/>
            <ac:spMk id="26" creationId="{118DD5A8-BBF1-479C-AE8F-0A9C67A02931}"/>
          </ac:spMkLst>
        </pc:spChg>
        <pc:spChg chg="add del">
          <ac:chgData name="Lois Eggers" userId="bae1be404d91823e" providerId="LiveId" clId="{72571D97-F5CF-4E9B-AD59-020F14EFE170}" dt="2020-03-18T06:55:32.508" v="319" actId="26606"/>
          <ac:spMkLst>
            <pc:docMk/>
            <pc:sldMk cId="586449525" sldId="263"/>
            <ac:spMk id="27" creationId="{892857CF-2228-4AEC-8513-A214C1AB7C29}"/>
          </ac:spMkLst>
        </pc:spChg>
        <pc:picChg chg="add del mod ord">
          <ac:chgData name="Lois Eggers" userId="bae1be404d91823e" providerId="LiveId" clId="{72571D97-F5CF-4E9B-AD59-020F14EFE170}" dt="2020-03-18T06:56:43.748" v="332"/>
          <ac:picMkLst>
            <pc:docMk/>
            <pc:sldMk cId="586449525" sldId="263"/>
            <ac:picMk id="5" creationId="{87CA41D2-0276-49CB-B59C-67114BA2ED51}"/>
          </ac:picMkLst>
        </pc:picChg>
        <pc:picChg chg="add mod ord">
          <ac:chgData name="Lois Eggers" userId="bae1be404d91823e" providerId="LiveId" clId="{72571D97-F5CF-4E9B-AD59-020F14EFE170}" dt="2020-03-18T07:02:27.102" v="357" actId="14100"/>
          <ac:picMkLst>
            <pc:docMk/>
            <pc:sldMk cId="586449525" sldId="263"/>
            <ac:picMk id="7" creationId="{4ADDF8D2-24CA-4108-937C-BDEDBC128A4D}"/>
          </ac:picMkLst>
        </pc:picChg>
        <pc:picChg chg="add mod">
          <ac:chgData name="Lois Eggers" userId="bae1be404d91823e" providerId="LiveId" clId="{72571D97-F5CF-4E9B-AD59-020F14EFE170}" dt="2020-03-18T06:57:22.136" v="339" actId="14100"/>
          <ac:picMkLst>
            <pc:docMk/>
            <pc:sldMk cId="586449525" sldId="263"/>
            <ac:picMk id="28" creationId="{2210522A-026B-4835-A81D-9C872A0794ED}"/>
          </ac:picMkLst>
        </pc:picChg>
        <pc:cxnChg chg="add del">
          <ac:chgData name="Lois Eggers" userId="bae1be404d91823e" providerId="LiveId" clId="{72571D97-F5CF-4E9B-AD59-020F14EFE170}" dt="2020-03-18T06:48:28.529" v="267" actId="26606"/>
          <ac:cxnSpMkLst>
            <pc:docMk/>
            <pc:sldMk cId="586449525" sldId="263"/>
            <ac:cxnSpMk id="17" creationId="{B5028193-7250-4674-AA37-E9040429AE0B}"/>
          </ac:cxnSpMkLst>
        </pc:cxnChg>
      </pc:sldChg>
      <pc:sldChg chg="addSp modSp mod">
        <pc:chgData name="Lois Eggers" userId="bae1be404d91823e" providerId="LiveId" clId="{72571D97-F5CF-4E9B-AD59-020F14EFE170}" dt="2020-03-18T06:43:05.800" v="256" actId="1076"/>
        <pc:sldMkLst>
          <pc:docMk/>
          <pc:sldMk cId="2630131267" sldId="265"/>
        </pc:sldMkLst>
        <pc:spChg chg="mod">
          <ac:chgData name="Lois Eggers" userId="bae1be404d91823e" providerId="LiveId" clId="{72571D97-F5CF-4E9B-AD59-020F14EFE170}" dt="2020-03-18T06:33:58.126" v="206" actId="1076"/>
          <ac:spMkLst>
            <pc:docMk/>
            <pc:sldMk cId="2630131267" sldId="265"/>
            <ac:spMk id="3" creationId="{DF2E760C-1CE3-4018-8585-0D2689063BCE}"/>
          </ac:spMkLst>
        </pc:spChg>
        <pc:picChg chg="add mod">
          <ac:chgData name="Lois Eggers" userId="bae1be404d91823e" providerId="LiveId" clId="{72571D97-F5CF-4E9B-AD59-020F14EFE170}" dt="2020-03-18T06:43:05.800" v="256" actId="1076"/>
          <ac:picMkLst>
            <pc:docMk/>
            <pc:sldMk cId="2630131267" sldId="265"/>
            <ac:picMk id="5" creationId="{0908AC7C-37C2-489F-91AD-A31B3DC17AAB}"/>
          </ac:picMkLst>
        </pc:picChg>
      </pc:sldChg>
      <pc:sldChg chg="addSp delSp modSp mod setBg">
        <pc:chgData name="Lois Eggers" userId="bae1be404d91823e" providerId="LiveId" clId="{72571D97-F5CF-4E9B-AD59-020F14EFE170}" dt="2020-03-18T07:05:47.418" v="373" actId="14100"/>
        <pc:sldMkLst>
          <pc:docMk/>
          <pc:sldMk cId="2232770002" sldId="266"/>
        </pc:sldMkLst>
        <pc:spChg chg="mod">
          <ac:chgData name="Lois Eggers" userId="bae1be404d91823e" providerId="LiveId" clId="{72571D97-F5CF-4E9B-AD59-020F14EFE170}" dt="2020-03-18T05:51:48.776" v="25" actId="26606"/>
          <ac:spMkLst>
            <pc:docMk/>
            <pc:sldMk cId="2232770002" sldId="266"/>
            <ac:spMk id="2" creationId="{BDD8DF2E-D702-401F-9AE7-5298271A2612}"/>
          </ac:spMkLst>
        </pc:spChg>
        <pc:spChg chg="mod">
          <ac:chgData name="Lois Eggers" userId="bae1be404d91823e" providerId="LiveId" clId="{72571D97-F5CF-4E9B-AD59-020F14EFE170}" dt="2020-03-18T06:58:42.121" v="344" actId="255"/>
          <ac:spMkLst>
            <pc:docMk/>
            <pc:sldMk cId="2232770002" sldId="266"/>
            <ac:spMk id="3" creationId="{FE05C334-DB34-4972-AE4B-93A098276BA6}"/>
          </ac:spMkLst>
        </pc:spChg>
        <pc:spChg chg="add del">
          <ac:chgData name="Lois Eggers" userId="bae1be404d91823e" providerId="LiveId" clId="{72571D97-F5CF-4E9B-AD59-020F14EFE170}" dt="2020-03-18T05:51:48.776" v="25" actId="26606"/>
          <ac:spMkLst>
            <pc:docMk/>
            <pc:sldMk cId="2232770002" sldId="266"/>
            <ac:spMk id="10" creationId="{3BCB5F6A-9EB0-40B0-9D13-3023E9A20508}"/>
          </ac:spMkLst>
        </pc:spChg>
        <pc:spChg chg="add del">
          <ac:chgData name="Lois Eggers" userId="bae1be404d91823e" providerId="LiveId" clId="{72571D97-F5CF-4E9B-AD59-020F14EFE170}" dt="2020-03-18T05:51:41.903" v="20" actId="26606"/>
          <ac:spMkLst>
            <pc:docMk/>
            <pc:sldMk cId="2232770002" sldId="266"/>
            <ac:spMk id="15" creationId="{DD6B6433-CCD9-42F6-83C5-76BCAA8FEE69}"/>
          </ac:spMkLst>
        </pc:spChg>
        <pc:spChg chg="add del">
          <ac:chgData name="Lois Eggers" userId="bae1be404d91823e" providerId="LiveId" clId="{72571D97-F5CF-4E9B-AD59-020F14EFE170}" dt="2020-03-18T05:51:41.903" v="20" actId="26606"/>
          <ac:spMkLst>
            <pc:docMk/>
            <pc:sldMk cId="2232770002" sldId="266"/>
            <ac:spMk id="17" creationId="{442B55CB-F27D-4C06-89E5-4EC99A519CBE}"/>
          </ac:spMkLst>
        </pc:spChg>
        <pc:spChg chg="add del">
          <ac:chgData name="Lois Eggers" userId="bae1be404d91823e" providerId="LiveId" clId="{72571D97-F5CF-4E9B-AD59-020F14EFE170}" dt="2020-03-18T05:51:41.903" v="20" actId="26606"/>
          <ac:spMkLst>
            <pc:docMk/>
            <pc:sldMk cId="2232770002" sldId="266"/>
            <ac:spMk id="23" creationId="{70669A81-0E9B-4B42-AFEA-8F672C6CFBA7}"/>
          </ac:spMkLst>
        </pc:spChg>
        <pc:spChg chg="add del">
          <ac:chgData name="Lois Eggers" userId="bae1be404d91823e" providerId="LiveId" clId="{72571D97-F5CF-4E9B-AD59-020F14EFE170}" dt="2020-03-18T05:51:41.903" v="20" actId="26606"/>
          <ac:spMkLst>
            <pc:docMk/>
            <pc:sldMk cId="2232770002" sldId="266"/>
            <ac:spMk id="25" creationId="{8C93E0C6-CF08-4771-B5A9-6018CB3AED59}"/>
          </ac:spMkLst>
        </pc:spChg>
        <pc:spChg chg="add del">
          <ac:chgData name="Lois Eggers" userId="bae1be404d91823e" providerId="LiveId" clId="{72571D97-F5CF-4E9B-AD59-020F14EFE170}" dt="2020-03-18T05:51:41.903" v="20" actId="26606"/>
          <ac:spMkLst>
            <pc:docMk/>
            <pc:sldMk cId="2232770002" sldId="266"/>
            <ac:spMk id="27" creationId="{A011F1B8-62C5-4D08-A621-EAD05C7D6905}"/>
          </ac:spMkLst>
        </pc:spChg>
        <pc:spChg chg="add del">
          <ac:chgData name="Lois Eggers" userId="bae1be404d91823e" providerId="LiveId" clId="{72571D97-F5CF-4E9B-AD59-020F14EFE170}" dt="2020-03-18T05:51:41.903" v="20" actId="26606"/>
          <ac:spMkLst>
            <pc:docMk/>
            <pc:sldMk cId="2232770002" sldId="266"/>
            <ac:spMk id="29" creationId="{C6A6AECB-428C-4CB4-B65A-359F08B6D8F8}"/>
          </ac:spMkLst>
        </pc:spChg>
        <pc:spChg chg="add del">
          <ac:chgData name="Lois Eggers" userId="bae1be404d91823e" providerId="LiveId" clId="{72571D97-F5CF-4E9B-AD59-020F14EFE170}" dt="2020-03-18T05:51:41.903" v="20" actId="26606"/>
          <ac:spMkLst>
            <pc:docMk/>
            <pc:sldMk cId="2232770002" sldId="266"/>
            <ac:spMk id="31" creationId="{28D1A6ED-2AB6-46A3-A315-485B8BF936D8}"/>
          </ac:spMkLst>
        </pc:spChg>
        <pc:spChg chg="add del">
          <ac:chgData name="Lois Eggers" userId="bae1be404d91823e" providerId="LiveId" clId="{72571D97-F5CF-4E9B-AD59-020F14EFE170}" dt="2020-03-18T05:51:41.903" v="20" actId="26606"/>
          <ac:spMkLst>
            <pc:docMk/>
            <pc:sldMk cId="2232770002" sldId="266"/>
            <ac:spMk id="33" creationId="{B61CE46B-8525-46A8-AB7B-DCBCC1B65F9A}"/>
          </ac:spMkLst>
        </pc:spChg>
        <pc:spChg chg="add del">
          <ac:chgData name="Lois Eggers" userId="bae1be404d91823e" providerId="LiveId" clId="{72571D97-F5CF-4E9B-AD59-020F14EFE170}" dt="2020-03-18T05:51:41.903" v="20" actId="26606"/>
          <ac:spMkLst>
            <pc:docMk/>
            <pc:sldMk cId="2232770002" sldId="266"/>
            <ac:spMk id="35" creationId="{4412B991-9935-45FB-A17E-8F30DD832561}"/>
          </ac:spMkLst>
        </pc:spChg>
        <pc:spChg chg="add del">
          <ac:chgData name="Lois Eggers" userId="bae1be404d91823e" providerId="LiveId" clId="{72571D97-F5CF-4E9B-AD59-020F14EFE170}" dt="2020-03-18T05:51:45.674" v="22" actId="26606"/>
          <ac:spMkLst>
            <pc:docMk/>
            <pc:sldMk cId="2232770002" sldId="266"/>
            <ac:spMk id="39" creationId="{3F088236-D655-4F88-B238-E16762358025}"/>
          </ac:spMkLst>
        </pc:spChg>
        <pc:spChg chg="add del">
          <ac:chgData name="Lois Eggers" userId="bae1be404d91823e" providerId="LiveId" clId="{72571D97-F5CF-4E9B-AD59-020F14EFE170}" dt="2020-03-18T05:51:45.674" v="22" actId="26606"/>
          <ac:spMkLst>
            <pc:docMk/>
            <pc:sldMk cId="2232770002" sldId="266"/>
            <ac:spMk id="40" creationId="{3DAC0C92-199E-475C-9390-119A9B027276}"/>
          </ac:spMkLst>
        </pc:spChg>
        <pc:spChg chg="add del">
          <ac:chgData name="Lois Eggers" userId="bae1be404d91823e" providerId="LiveId" clId="{72571D97-F5CF-4E9B-AD59-020F14EFE170}" dt="2020-03-18T05:51:45.674" v="22" actId="26606"/>
          <ac:spMkLst>
            <pc:docMk/>
            <pc:sldMk cId="2232770002" sldId="266"/>
            <ac:spMk id="41" creationId="{C4CFB339-0ED8-4FE2-9EF1-6D1375B8499B}"/>
          </ac:spMkLst>
        </pc:spChg>
        <pc:spChg chg="add del">
          <ac:chgData name="Lois Eggers" userId="bae1be404d91823e" providerId="LiveId" clId="{72571D97-F5CF-4E9B-AD59-020F14EFE170}" dt="2020-03-18T05:51:45.674" v="22" actId="26606"/>
          <ac:spMkLst>
            <pc:docMk/>
            <pc:sldMk cId="2232770002" sldId="266"/>
            <ac:spMk id="42" creationId="{31896C80-2069-4431-9C19-83B913734490}"/>
          </ac:spMkLst>
        </pc:spChg>
        <pc:spChg chg="add del">
          <ac:chgData name="Lois Eggers" userId="bae1be404d91823e" providerId="LiveId" clId="{72571D97-F5CF-4E9B-AD59-020F14EFE170}" dt="2020-03-18T05:51:45.674" v="22" actId="26606"/>
          <ac:spMkLst>
            <pc:docMk/>
            <pc:sldMk cId="2232770002" sldId="266"/>
            <ac:spMk id="43" creationId="{BF120A21-0841-4823-B0C4-28AEBCEF9B78}"/>
          </ac:spMkLst>
        </pc:spChg>
        <pc:spChg chg="add del">
          <ac:chgData name="Lois Eggers" userId="bae1be404d91823e" providerId="LiveId" clId="{72571D97-F5CF-4E9B-AD59-020F14EFE170}" dt="2020-03-18T05:51:45.674" v="22" actId="26606"/>
          <ac:spMkLst>
            <pc:docMk/>
            <pc:sldMk cId="2232770002" sldId="266"/>
            <ac:spMk id="44" creationId="{DBB05BAE-BBD3-4289-899F-A6851503C6B0}"/>
          </ac:spMkLst>
        </pc:spChg>
        <pc:spChg chg="add del">
          <ac:chgData name="Lois Eggers" userId="bae1be404d91823e" providerId="LiveId" clId="{72571D97-F5CF-4E9B-AD59-020F14EFE170}" dt="2020-03-18T05:51:45.674" v="22" actId="26606"/>
          <ac:spMkLst>
            <pc:docMk/>
            <pc:sldMk cId="2232770002" sldId="266"/>
            <ac:spMk id="45" creationId="{9874D11C-36F5-4BBE-A490-019A54E953B0}"/>
          </ac:spMkLst>
        </pc:spChg>
        <pc:spChg chg="add del">
          <ac:chgData name="Lois Eggers" userId="bae1be404d91823e" providerId="LiveId" clId="{72571D97-F5CF-4E9B-AD59-020F14EFE170}" dt="2020-03-18T05:51:48.760" v="24" actId="26606"/>
          <ac:spMkLst>
            <pc:docMk/>
            <pc:sldMk cId="2232770002" sldId="266"/>
            <ac:spMk id="47" creationId="{3BCB5F6A-9EB0-40B0-9D13-3023E9A20508}"/>
          </ac:spMkLst>
        </pc:spChg>
        <pc:spChg chg="add">
          <ac:chgData name="Lois Eggers" userId="bae1be404d91823e" providerId="LiveId" clId="{72571D97-F5CF-4E9B-AD59-020F14EFE170}" dt="2020-03-18T05:51:48.776" v="25" actId="26606"/>
          <ac:spMkLst>
            <pc:docMk/>
            <pc:sldMk cId="2232770002" sldId="266"/>
            <ac:spMk id="49" creationId="{DD6B6433-CCD9-42F6-83C5-76BCAA8FEE69}"/>
          </ac:spMkLst>
        </pc:spChg>
        <pc:spChg chg="add">
          <ac:chgData name="Lois Eggers" userId="bae1be404d91823e" providerId="LiveId" clId="{72571D97-F5CF-4E9B-AD59-020F14EFE170}" dt="2020-03-18T05:51:48.776" v="25" actId="26606"/>
          <ac:spMkLst>
            <pc:docMk/>
            <pc:sldMk cId="2232770002" sldId="266"/>
            <ac:spMk id="50" creationId="{442B55CB-F27D-4C06-89E5-4EC99A519CBE}"/>
          </ac:spMkLst>
        </pc:spChg>
        <pc:spChg chg="add">
          <ac:chgData name="Lois Eggers" userId="bae1be404d91823e" providerId="LiveId" clId="{72571D97-F5CF-4E9B-AD59-020F14EFE170}" dt="2020-03-18T05:51:48.776" v="25" actId="26606"/>
          <ac:spMkLst>
            <pc:docMk/>
            <pc:sldMk cId="2232770002" sldId="266"/>
            <ac:spMk id="53" creationId="{70669A81-0E9B-4B42-AFEA-8F672C6CFBA7}"/>
          </ac:spMkLst>
        </pc:spChg>
        <pc:spChg chg="add">
          <ac:chgData name="Lois Eggers" userId="bae1be404d91823e" providerId="LiveId" clId="{72571D97-F5CF-4E9B-AD59-020F14EFE170}" dt="2020-03-18T05:51:48.776" v="25" actId="26606"/>
          <ac:spMkLst>
            <pc:docMk/>
            <pc:sldMk cId="2232770002" sldId="266"/>
            <ac:spMk id="54" creationId="{8C93E0C6-CF08-4771-B5A9-6018CB3AED59}"/>
          </ac:spMkLst>
        </pc:spChg>
        <pc:spChg chg="add">
          <ac:chgData name="Lois Eggers" userId="bae1be404d91823e" providerId="LiveId" clId="{72571D97-F5CF-4E9B-AD59-020F14EFE170}" dt="2020-03-18T05:51:48.776" v="25" actId="26606"/>
          <ac:spMkLst>
            <pc:docMk/>
            <pc:sldMk cId="2232770002" sldId="266"/>
            <ac:spMk id="55" creationId="{A011F1B8-62C5-4D08-A621-EAD05C7D6905}"/>
          </ac:spMkLst>
        </pc:spChg>
        <pc:spChg chg="add">
          <ac:chgData name="Lois Eggers" userId="bae1be404d91823e" providerId="LiveId" clId="{72571D97-F5CF-4E9B-AD59-020F14EFE170}" dt="2020-03-18T05:51:48.776" v="25" actId="26606"/>
          <ac:spMkLst>
            <pc:docMk/>
            <pc:sldMk cId="2232770002" sldId="266"/>
            <ac:spMk id="56" creationId="{C6A6AECB-428C-4CB4-B65A-359F08B6D8F8}"/>
          </ac:spMkLst>
        </pc:spChg>
        <pc:spChg chg="add">
          <ac:chgData name="Lois Eggers" userId="bae1be404d91823e" providerId="LiveId" clId="{72571D97-F5CF-4E9B-AD59-020F14EFE170}" dt="2020-03-18T05:51:48.776" v="25" actId="26606"/>
          <ac:spMkLst>
            <pc:docMk/>
            <pc:sldMk cId="2232770002" sldId="266"/>
            <ac:spMk id="57" creationId="{28D1A6ED-2AB6-46A3-A315-485B8BF936D8}"/>
          </ac:spMkLst>
        </pc:spChg>
        <pc:spChg chg="add">
          <ac:chgData name="Lois Eggers" userId="bae1be404d91823e" providerId="LiveId" clId="{72571D97-F5CF-4E9B-AD59-020F14EFE170}" dt="2020-03-18T05:51:48.776" v="25" actId="26606"/>
          <ac:spMkLst>
            <pc:docMk/>
            <pc:sldMk cId="2232770002" sldId="266"/>
            <ac:spMk id="58" creationId="{B61CE46B-8525-46A8-AB7B-DCBCC1B65F9A}"/>
          </ac:spMkLst>
        </pc:spChg>
        <pc:spChg chg="add">
          <ac:chgData name="Lois Eggers" userId="bae1be404d91823e" providerId="LiveId" clId="{72571D97-F5CF-4E9B-AD59-020F14EFE170}" dt="2020-03-18T05:51:48.776" v="25" actId="26606"/>
          <ac:spMkLst>
            <pc:docMk/>
            <pc:sldMk cId="2232770002" sldId="266"/>
            <ac:spMk id="59" creationId="{4412B991-9935-45FB-A17E-8F30DD832561}"/>
          </ac:spMkLst>
        </pc:spChg>
        <pc:picChg chg="add mod ord">
          <ac:chgData name="Lois Eggers" userId="bae1be404d91823e" providerId="LiveId" clId="{72571D97-F5CF-4E9B-AD59-020F14EFE170}" dt="2020-03-18T06:58:54.165" v="345" actId="1076"/>
          <ac:picMkLst>
            <pc:docMk/>
            <pc:sldMk cId="2232770002" sldId="266"/>
            <ac:picMk id="5" creationId="{9528A83C-5DA7-4EBD-B3C3-51AFC949FD43}"/>
          </ac:picMkLst>
        </pc:picChg>
        <pc:picChg chg="add mod">
          <ac:chgData name="Lois Eggers" userId="bae1be404d91823e" providerId="LiveId" clId="{72571D97-F5CF-4E9B-AD59-020F14EFE170}" dt="2020-03-18T07:05:47.418" v="373" actId="14100"/>
          <ac:picMkLst>
            <pc:docMk/>
            <pc:sldMk cId="2232770002" sldId="266"/>
            <ac:picMk id="7" creationId="{98FE503B-21F4-4225-B064-41C0678C348F}"/>
          </ac:picMkLst>
        </pc:picChg>
        <pc:cxnChg chg="add del">
          <ac:chgData name="Lois Eggers" userId="bae1be404d91823e" providerId="LiveId" clId="{72571D97-F5CF-4E9B-AD59-020F14EFE170}" dt="2020-03-18T05:51:41.903" v="20" actId="26606"/>
          <ac:cxnSpMkLst>
            <pc:docMk/>
            <pc:sldMk cId="2232770002" sldId="266"/>
            <ac:cxnSpMk id="19" creationId="{48527540-7F01-4C2E-9641-738882048E3D}"/>
          </ac:cxnSpMkLst>
        </pc:cxnChg>
        <pc:cxnChg chg="add del">
          <ac:chgData name="Lois Eggers" userId="bae1be404d91823e" providerId="LiveId" clId="{72571D97-F5CF-4E9B-AD59-020F14EFE170}" dt="2020-03-18T05:51:41.903" v="20" actId="26606"/>
          <ac:cxnSpMkLst>
            <pc:docMk/>
            <pc:sldMk cId="2232770002" sldId="266"/>
            <ac:cxnSpMk id="21" creationId="{D6F60FB6-F855-43F0-A752-3719156C1E04}"/>
          </ac:cxnSpMkLst>
        </pc:cxnChg>
        <pc:cxnChg chg="add del">
          <ac:chgData name="Lois Eggers" userId="bae1be404d91823e" providerId="LiveId" clId="{72571D97-F5CF-4E9B-AD59-020F14EFE170}" dt="2020-03-18T05:51:45.674" v="22" actId="26606"/>
          <ac:cxnSpMkLst>
            <pc:docMk/>
            <pc:sldMk cId="2232770002" sldId="266"/>
            <ac:cxnSpMk id="37" creationId="{64FA5DFF-7FE6-4855-84E6-DFA78EE978BD}"/>
          </ac:cxnSpMkLst>
        </pc:cxnChg>
        <pc:cxnChg chg="add del">
          <ac:chgData name="Lois Eggers" userId="bae1be404d91823e" providerId="LiveId" clId="{72571D97-F5CF-4E9B-AD59-020F14EFE170}" dt="2020-03-18T05:51:45.674" v="22" actId="26606"/>
          <ac:cxnSpMkLst>
            <pc:docMk/>
            <pc:sldMk cId="2232770002" sldId="266"/>
            <ac:cxnSpMk id="38" creationId="{2AFD8CBA-54A3-4363-991B-B9C631BBFA74}"/>
          </ac:cxnSpMkLst>
        </pc:cxnChg>
        <pc:cxnChg chg="add">
          <ac:chgData name="Lois Eggers" userId="bae1be404d91823e" providerId="LiveId" clId="{72571D97-F5CF-4E9B-AD59-020F14EFE170}" dt="2020-03-18T05:51:48.776" v="25" actId="26606"/>
          <ac:cxnSpMkLst>
            <pc:docMk/>
            <pc:sldMk cId="2232770002" sldId="266"/>
            <ac:cxnSpMk id="51" creationId="{48527540-7F01-4C2E-9641-738882048E3D}"/>
          </ac:cxnSpMkLst>
        </pc:cxnChg>
        <pc:cxnChg chg="add">
          <ac:chgData name="Lois Eggers" userId="bae1be404d91823e" providerId="LiveId" clId="{72571D97-F5CF-4E9B-AD59-020F14EFE170}" dt="2020-03-18T05:51:48.776" v="25" actId="26606"/>
          <ac:cxnSpMkLst>
            <pc:docMk/>
            <pc:sldMk cId="2232770002" sldId="266"/>
            <ac:cxnSpMk id="52" creationId="{D6F60FB6-F855-43F0-A752-3719156C1E04}"/>
          </ac:cxnSpMkLst>
        </pc:cxnChg>
      </pc:sldChg>
      <pc:sldChg chg="addSp modSp mod">
        <pc:chgData name="Lois Eggers" userId="bae1be404d91823e" providerId="LiveId" clId="{72571D97-F5CF-4E9B-AD59-020F14EFE170}" dt="2020-03-18T06:41:38.056" v="249" actId="14100"/>
        <pc:sldMkLst>
          <pc:docMk/>
          <pc:sldMk cId="732781923" sldId="267"/>
        </pc:sldMkLst>
        <pc:spChg chg="mod">
          <ac:chgData name="Lois Eggers" userId="bae1be404d91823e" providerId="LiveId" clId="{72571D97-F5CF-4E9B-AD59-020F14EFE170}" dt="2020-03-18T06:10:41.997" v="96" actId="1076"/>
          <ac:spMkLst>
            <pc:docMk/>
            <pc:sldMk cId="732781923" sldId="267"/>
            <ac:spMk id="3" creationId="{AA57C3D2-D612-48D4-A882-A49A754F9EEC}"/>
          </ac:spMkLst>
        </pc:spChg>
        <pc:picChg chg="add mod">
          <ac:chgData name="Lois Eggers" userId="bae1be404d91823e" providerId="LiveId" clId="{72571D97-F5CF-4E9B-AD59-020F14EFE170}" dt="2020-03-18T06:41:38.056" v="249" actId="14100"/>
          <ac:picMkLst>
            <pc:docMk/>
            <pc:sldMk cId="732781923" sldId="267"/>
            <ac:picMk id="5" creationId="{9EB8D634-46BE-4557-9766-93F6F25E560A}"/>
          </ac:picMkLst>
        </pc:picChg>
      </pc:sldChg>
      <pc:sldChg chg="addSp modSp mod">
        <pc:chgData name="Lois Eggers" userId="bae1be404d91823e" providerId="LiveId" clId="{72571D97-F5CF-4E9B-AD59-020F14EFE170}" dt="2020-03-18T06:29:31.391" v="181" actId="14100"/>
        <pc:sldMkLst>
          <pc:docMk/>
          <pc:sldMk cId="3816525968" sldId="269"/>
        </pc:sldMkLst>
        <pc:picChg chg="add mod">
          <ac:chgData name="Lois Eggers" userId="bae1be404d91823e" providerId="LiveId" clId="{72571D97-F5CF-4E9B-AD59-020F14EFE170}" dt="2020-03-18T06:29:31.391" v="181" actId="14100"/>
          <ac:picMkLst>
            <pc:docMk/>
            <pc:sldMk cId="3816525968" sldId="269"/>
            <ac:picMk id="6" creationId="{1B3020AF-7B53-41DE-8891-01F3CAFCDB5A}"/>
          </ac:picMkLst>
        </pc:picChg>
      </pc:sldChg>
      <pc:sldChg chg="addSp modSp mod">
        <pc:chgData name="Lois Eggers" userId="bae1be404d91823e" providerId="LiveId" clId="{72571D97-F5CF-4E9B-AD59-020F14EFE170}" dt="2020-03-18T07:11:16.709" v="375" actId="255"/>
        <pc:sldMkLst>
          <pc:docMk/>
          <pc:sldMk cId="1043104863" sldId="271"/>
        </pc:sldMkLst>
        <pc:spChg chg="mod">
          <ac:chgData name="Lois Eggers" userId="bae1be404d91823e" providerId="LiveId" clId="{72571D97-F5CF-4E9B-AD59-020F14EFE170}" dt="2020-03-18T07:11:16.709" v="375" actId="255"/>
          <ac:spMkLst>
            <pc:docMk/>
            <pc:sldMk cId="1043104863" sldId="271"/>
            <ac:spMk id="3" creationId="{9AFBD386-A1B1-4B8E-A785-E1155DE5B690}"/>
          </ac:spMkLst>
        </pc:spChg>
        <pc:picChg chg="add mod">
          <ac:chgData name="Lois Eggers" userId="bae1be404d91823e" providerId="LiveId" clId="{72571D97-F5CF-4E9B-AD59-020F14EFE170}" dt="2020-03-18T06:42:17.979" v="255" actId="14100"/>
          <ac:picMkLst>
            <pc:docMk/>
            <pc:sldMk cId="1043104863" sldId="271"/>
            <ac:picMk id="5" creationId="{2D233C8C-E16B-465B-B3F3-7AF6EB9B468C}"/>
          </ac:picMkLst>
        </pc:picChg>
      </pc:sldChg>
      <pc:sldChg chg="addSp delSp modSp mod setBg setClrOvrMap">
        <pc:chgData name="Lois Eggers" userId="bae1be404d91823e" providerId="LiveId" clId="{72571D97-F5CF-4E9B-AD59-020F14EFE170}" dt="2020-03-18T23:21:36.237" v="396" actId="20577"/>
        <pc:sldMkLst>
          <pc:docMk/>
          <pc:sldMk cId="1576445478" sldId="272"/>
        </pc:sldMkLst>
        <pc:spChg chg="mod">
          <ac:chgData name="Lois Eggers" userId="bae1be404d91823e" providerId="LiveId" clId="{72571D97-F5CF-4E9B-AD59-020F14EFE170}" dt="2020-03-18T06:34:37.979" v="213" actId="26606"/>
          <ac:spMkLst>
            <pc:docMk/>
            <pc:sldMk cId="1576445478" sldId="272"/>
            <ac:spMk id="2" creationId="{58DC42F3-5E8D-4705-8250-B5687A4A1C98}"/>
          </ac:spMkLst>
        </pc:spChg>
        <pc:spChg chg="add del">
          <ac:chgData name="Lois Eggers" userId="bae1be404d91823e" providerId="LiveId" clId="{72571D97-F5CF-4E9B-AD59-020F14EFE170}" dt="2020-03-18T06:34:37.979" v="213" actId="26606"/>
          <ac:spMkLst>
            <pc:docMk/>
            <pc:sldMk cId="1576445478" sldId="272"/>
            <ac:spMk id="3" creationId="{DF2E760C-1CE3-4018-8585-0D2689063BCE}"/>
          </ac:spMkLst>
        </pc:spChg>
        <pc:spChg chg="add del">
          <ac:chgData name="Lois Eggers" userId="bae1be404d91823e" providerId="LiveId" clId="{72571D97-F5CF-4E9B-AD59-020F14EFE170}" dt="2020-03-18T06:34:26.025" v="208" actId="26606"/>
          <ac:spMkLst>
            <pc:docMk/>
            <pc:sldMk cId="1576445478" sldId="272"/>
            <ac:spMk id="10" creationId="{655AE6B0-AC9E-4167-806F-E9DB135FC46B}"/>
          </ac:spMkLst>
        </pc:spChg>
        <pc:spChg chg="add">
          <ac:chgData name="Lois Eggers" userId="bae1be404d91823e" providerId="LiveId" clId="{72571D97-F5CF-4E9B-AD59-020F14EFE170}" dt="2020-03-18T06:34:37.979" v="213" actId="26606"/>
          <ac:spMkLst>
            <pc:docMk/>
            <pc:sldMk cId="1576445478" sldId="272"/>
            <ac:spMk id="16" creationId="{7E018740-5C2B-4A41-AC1A-7E68D1EC1954}"/>
          </ac:spMkLst>
        </pc:spChg>
        <pc:spChg chg="add">
          <ac:chgData name="Lois Eggers" userId="bae1be404d91823e" providerId="LiveId" clId="{72571D97-F5CF-4E9B-AD59-020F14EFE170}" dt="2020-03-18T06:34:37.979" v="213" actId="26606"/>
          <ac:spMkLst>
            <pc:docMk/>
            <pc:sldMk cId="1576445478" sldId="272"/>
            <ac:spMk id="18" creationId="{166F75A4-C475-4941-8EE2-B80A06A2C1BB}"/>
          </ac:spMkLst>
        </pc:spChg>
        <pc:spChg chg="add">
          <ac:chgData name="Lois Eggers" userId="bae1be404d91823e" providerId="LiveId" clId="{72571D97-F5CF-4E9B-AD59-020F14EFE170}" dt="2020-03-18T06:34:37.979" v="213" actId="26606"/>
          <ac:spMkLst>
            <pc:docMk/>
            <pc:sldMk cId="1576445478" sldId="272"/>
            <ac:spMk id="20" creationId="{A032553A-72E8-4B0D-8405-FF9771C9AF05}"/>
          </ac:spMkLst>
        </pc:spChg>
        <pc:spChg chg="add">
          <ac:chgData name="Lois Eggers" userId="bae1be404d91823e" providerId="LiveId" clId="{72571D97-F5CF-4E9B-AD59-020F14EFE170}" dt="2020-03-18T06:34:37.979" v="213" actId="26606"/>
          <ac:spMkLst>
            <pc:docMk/>
            <pc:sldMk cId="1576445478" sldId="272"/>
            <ac:spMk id="22" creationId="{765800AC-C3B9-498E-87BC-29FAE4C76B21}"/>
          </ac:spMkLst>
        </pc:spChg>
        <pc:spChg chg="add del">
          <ac:chgData name="Lois Eggers" userId="bae1be404d91823e" providerId="LiveId" clId="{72571D97-F5CF-4E9B-AD59-020F14EFE170}" dt="2020-03-18T06:34:26.025" v="208" actId="26606"/>
          <ac:spMkLst>
            <pc:docMk/>
            <pc:sldMk cId="1576445478" sldId="272"/>
            <ac:spMk id="23" creationId="{87BD1F4E-A66D-4C06-86DA-8D56CA7A3B41}"/>
          </ac:spMkLst>
        </pc:spChg>
        <pc:spChg chg="add">
          <ac:chgData name="Lois Eggers" userId="bae1be404d91823e" providerId="LiveId" clId="{72571D97-F5CF-4E9B-AD59-020F14EFE170}" dt="2020-03-18T06:34:37.979" v="213" actId="26606"/>
          <ac:spMkLst>
            <pc:docMk/>
            <pc:sldMk cId="1576445478" sldId="272"/>
            <ac:spMk id="24" creationId="{1F9D6ACB-2FF4-49F9-978A-E0D5327FC635}"/>
          </ac:spMkLst>
        </pc:spChg>
        <pc:spChg chg="add del">
          <ac:chgData name="Lois Eggers" userId="bae1be404d91823e" providerId="LiveId" clId="{72571D97-F5CF-4E9B-AD59-020F14EFE170}" dt="2020-03-18T06:34:30.477" v="210" actId="26606"/>
          <ac:spMkLst>
            <pc:docMk/>
            <pc:sldMk cId="1576445478" sldId="272"/>
            <ac:spMk id="25" creationId="{655AE6B0-AC9E-4167-806F-E9DB135FC46B}"/>
          </ac:spMkLst>
        </pc:spChg>
        <pc:spChg chg="add del">
          <ac:chgData name="Lois Eggers" userId="bae1be404d91823e" providerId="LiveId" clId="{72571D97-F5CF-4E9B-AD59-020F14EFE170}" dt="2020-03-18T06:34:30.477" v="210" actId="26606"/>
          <ac:spMkLst>
            <pc:docMk/>
            <pc:sldMk cId="1576445478" sldId="272"/>
            <ac:spMk id="27" creationId="{87BD1F4E-A66D-4C06-86DA-8D56CA7A3B41}"/>
          </ac:spMkLst>
        </pc:spChg>
        <pc:spChg chg="add del">
          <ac:chgData name="Lois Eggers" userId="bae1be404d91823e" providerId="LiveId" clId="{72571D97-F5CF-4E9B-AD59-020F14EFE170}" dt="2020-03-18T06:34:37.964" v="212" actId="26606"/>
          <ac:spMkLst>
            <pc:docMk/>
            <pc:sldMk cId="1576445478" sldId="272"/>
            <ac:spMk id="30" creationId="{DF2E760C-1CE3-4018-8585-0D2689063BCE}"/>
          </ac:spMkLst>
        </pc:spChg>
        <pc:spChg chg="add">
          <ac:chgData name="Lois Eggers" userId="bae1be404d91823e" providerId="LiveId" clId="{72571D97-F5CF-4E9B-AD59-020F14EFE170}" dt="2020-03-18T06:34:37.979" v="213" actId="26606"/>
          <ac:spMkLst>
            <pc:docMk/>
            <pc:sldMk cId="1576445478" sldId="272"/>
            <ac:spMk id="32" creationId="{A65AC7D1-EAA9-48F5-B509-60A7F50BF703}"/>
          </ac:spMkLst>
        </pc:spChg>
        <pc:spChg chg="add">
          <ac:chgData name="Lois Eggers" userId="bae1be404d91823e" providerId="LiveId" clId="{72571D97-F5CF-4E9B-AD59-020F14EFE170}" dt="2020-03-18T06:34:37.979" v="213" actId="26606"/>
          <ac:spMkLst>
            <pc:docMk/>
            <pc:sldMk cId="1576445478" sldId="272"/>
            <ac:spMk id="33" creationId="{D6320AF9-619A-4175-865B-5663E1AEF4C5}"/>
          </ac:spMkLst>
        </pc:spChg>
        <pc:spChg chg="add">
          <ac:chgData name="Lois Eggers" userId="bae1be404d91823e" providerId="LiveId" clId="{72571D97-F5CF-4E9B-AD59-020F14EFE170}" dt="2020-03-18T06:34:37.979" v="213" actId="26606"/>
          <ac:spMkLst>
            <pc:docMk/>
            <pc:sldMk cId="1576445478" sldId="272"/>
            <ac:spMk id="35" creationId="{142BFA2A-77A0-4F60-A32A-685681C84889}"/>
          </ac:spMkLst>
        </pc:spChg>
        <pc:spChg chg="add mod">
          <ac:chgData name="Lois Eggers" userId="bae1be404d91823e" providerId="LiveId" clId="{72571D97-F5CF-4E9B-AD59-020F14EFE170}" dt="2020-03-18T23:21:36.237" v="396" actId="20577"/>
          <ac:spMkLst>
            <pc:docMk/>
            <pc:sldMk cId="1576445478" sldId="272"/>
            <ac:spMk id="36" creationId="{DF2E760C-1CE3-4018-8585-0D2689063BCE}"/>
          </ac:spMkLst>
        </pc:spChg>
        <pc:grpChg chg="add del">
          <ac:chgData name="Lois Eggers" userId="bae1be404d91823e" providerId="LiveId" clId="{72571D97-F5CF-4E9B-AD59-020F14EFE170}" dt="2020-03-18T06:34:26.025" v="208" actId="26606"/>
          <ac:grpSpMkLst>
            <pc:docMk/>
            <pc:sldMk cId="1576445478" sldId="272"/>
            <ac:grpSpMk id="12" creationId="{3523416A-383B-4FDC-B4C9-D8EDDFE9C043}"/>
          </ac:grpSpMkLst>
        </pc:grpChg>
        <pc:grpChg chg="add del">
          <ac:chgData name="Lois Eggers" userId="bae1be404d91823e" providerId="LiveId" clId="{72571D97-F5CF-4E9B-AD59-020F14EFE170}" dt="2020-03-18T06:34:30.477" v="210" actId="26606"/>
          <ac:grpSpMkLst>
            <pc:docMk/>
            <pc:sldMk cId="1576445478" sldId="272"/>
            <ac:grpSpMk id="26" creationId="{3523416A-383B-4FDC-B4C9-D8EDDFE9C043}"/>
          </ac:grpSpMkLst>
        </pc:grpChg>
        <pc:graphicFrameChg chg="add del">
          <ac:chgData name="Lois Eggers" userId="bae1be404d91823e" providerId="LiveId" clId="{72571D97-F5CF-4E9B-AD59-020F14EFE170}" dt="2020-03-18T06:34:26.025" v="208" actId="26606"/>
          <ac:graphicFrameMkLst>
            <pc:docMk/>
            <pc:sldMk cId="1576445478" sldId="272"/>
            <ac:graphicFrameMk id="5" creationId="{BDCCDBEF-7BF6-4F30-81B8-B86457C5BF49}"/>
          </ac:graphicFrameMkLst>
        </pc:graphicFrameChg>
        <pc:graphicFrameChg chg="add del">
          <ac:chgData name="Lois Eggers" userId="bae1be404d91823e" providerId="LiveId" clId="{72571D97-F5CF-4E9B-AD59-020F14EFE170}" dt="2020-03-18T06:34:30.477" v="210" actId="26606"/>
          <ac:graphicFrameMkLst>
            <pc:docMk/>
            <pc:sldMk cId="1576445478" sldId="272"/>
            <ac:graphicFrameMk id="28" creationId="{D92565DD-D2FA-47A4-974E-0581D4257C9A}"/>
          </ac:graphicFrameMkLst>
        </pc:graphicFrameChg>
        <pc:picChg chg="add mod">
          <ac:chgData name="Lois Eggers" userId="bae1be404d91823e" providerId="LiveId" clId="{72571D97-F5CF-4E9B-AD59-020F14EFE170}" dt="2020-03-18T07:03:55.108" v="369" actId="14100"/>
          <ac:picMkLst>
            <pc:docMk/>
            <pc:sldMk cId="1576445478" sldId="272"/>
            <ac:picMk id="6" creationId="{12EF07A5-6EF4-45AB-BDEB-0F855E5EDFAB}"/>
          </ac:picMkLst>
        </pc:picChg>
        <pc:cxnChg chg="add del">
          <ac:chgData name="Lois Eggers" userId="bae1be404d91823e" providerId="LiveId" clId="{72571D97-F5CF-4E9B-AD59-020F14EFE170}" dt="2020-03-18T06:34:37.964" v="212" actId="26606"/>
          <ac:cxnSpMkLst>
            <pc:docMk/>
            <pc:sldMk cId="1576445478" sldId="272"/>
            <ac:cxnSpMk id="8" creationId="{0B5F7E3B-C5F1-40E0-A491-558BAFBC1127}"/>
          </ac:cxnSpMkLst>
        </pc:cxnChg>
        <pc:cxnChg chg="add">
          <ac:chgData name="Lois Eggers" userId="bae1be404d91823e" providerId="LiveId" clId="{72571D97-F5CF-4E9B-AD59-020F14EFE170}" dt="2020-03-18T06:34:37.979" v="213" actId="26606"/>
          <ac:cxnSpMkLst>
            <pc:docMk/>
            <pc:sldMk cId="1576445478" sldId="272"/>
            <ac:cxnSpMk id="14" creationId="{EFECD4E8-AD3E-4228-82A2-9461958EA94D}"/>
          </ac:cxnSpMkLst>
        </pc:cxnChg>
        <pc:cxnChg chg="add">
          <ac:chgData name="Lois Eggers" userId="bae1be404d91823e" providerId="LiveId" clId="{72571D97-F5CF-4E9B-AD59-020F14EFE170}" dt="2020-03-18T06:34:37.979" v="213" actId="26606"/>
          <ac:cxnSpMkLst>
            <pc:docMk/>
            <pc:sldMk cId="1576445478" sldId="272"/>
            <ac:cxnSpMk id="34" creationId="{063B6EC6-D752-4EE7-908B-F8F19E8C7FEA}"/>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1BE53B3-FAC8-43AD-9E40-08932461F9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a:extLst>
              <a:ext uri="{FF2B5EF4-FFF2-40B4-BE49-F238E27FC236}">
                <a16:creationId xmlns:a16="http://schemas.microsoft.com/office/drawing/2014/main" id="{C7A14648-8B7D-4310-94CA-D52DA1BCA0A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A05E1A-C1DF-4F5E-931E-868D58217AAF}" type="datetimeFigureOut">
              <a:rPr lang="en-NZ" smtClean="0"/>
              <a:t>19/03/2020</a:t>
            </a:fld>
            <a:endParaRPr lang="en-NZ"/>
          </a:p>
        </p:txBody>
      </p:sp>
      <p:sp>
        <p:nvSpPr>
          <p:cNvPr id="4" name="Footer Placeholder 3">
            <a:extLst>
              <a:ext uri="{FF2B5EF4-FFF2-40B4-BE49-F238E27FC236}">
                <a16:creationId xmlns:a16="http://schemas.microsoft.com/office/drawing/2014/main" id="{05328EF3-B55B-4F4C-9594-9E01ED74716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a:extLst>
              <a:ext uri="{FF2B5EF4-FFF2-40B4-BE49-F238E27FC236}">
                <a16:creationId xmlns:a16="http://schemas.microsoft.com/office/drawing/2014/main" id="{4EF36EEC-6EAE-4C13-8B51-CA7454AC7F5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AE539FE-DDFB-4C09-9127-1A6321C7ADCE}" type="slidenum">
              <a:rPr lang="en-NZ" smtClean="0"/>
              <a:t>‹#›</a:t>
            </a:fld>
            <a:endParaRPr lang="en-NZ"/>
          </a:p>
        </p:txBody>
      </p:sp>
    </p:spTree>
    <p:extLst>
      <p:ext uri="{BB962C8B-B14F-4D97-AF65-F5344CB8AC3E}">
        <p14:creationId xmlns:p14="http://schemas.microsoft.com/office/powerpoint/2010/main" val="186396230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7AE300-2AC1-4353-94F3-9BFF9AF156D7}" type="datetimeFigureOut">
              <a:rPr lang="en-NZ" smtClean="0"/>
              <a:t>19/03/2020</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C3D7C-119B-475C-945E-7ED76C37F76D}" type="slidenum">
              <a:rPr lang="en-NZ" smtClean="0"/>
              <a:t>‹#›</a:t>
            </a:fld>
            <a:endParaRPr lang="en-NZ"/>
          </a:p>
        </p:txBody>
      </p:sp>
    </p:spTree>
    <p:extLst>
      <p:ext uri="{BB962C8B-B14F-4D97-AF65-F5344CB8AC3E}">
        <p14:creationId xmlns:p14="http://schemas.microsoft.com/office/powerpoint/2010/main" val="266212943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NZ" b="1" dirty="0"/>
              <a:t>Filtering facepiece respirator:</a:t>
            </a:r>
            <a:r>
              <a:rPr lang="en-NZ" dirty="0"/>
              <a:t> a tight-fitting, air-purifying respirator. When used properly, this respirator helps filter out particles in the air and reduce inhalation of particles, but does not work for non-particulate hazards such as gases or </a:t>
            </a:r>
            <a:r>
              <a:rPr lang="en-NZ" dirty="0" err="1"/>
              <a:t>vapors</a:t>
            </a:r>
            <a:r>
              <a:rPr lang="en-NZ" dirty="0"/>
              <a:t>. Normally discarded after use.</a:t>
            </a:r>
          </a:p>
          <a:p>
            <a:pPr fontAlgn="base"/>
            <a:r>
              <a:rPr lang="en-NZ" b="1" dirty="0"/>
              <a:t>Half-facepiece elastomeric respirator:</a:t>
            </a:r>
            <a:r>
              <a:rPr lang="en-NZ" dirty="0"/>
              <a:t> a tight-fitting, air-purifying respirator with replaceable filters (for particulates) or cartridges or canisters (for gases and </a:t>
            </a:r>
            <a:r>
              <a:rPr lang="en-NZ" dirty="0" err="1"/>
              <a:t>vapors</a:t>
            </a:r>
            <a:r>
              <a:rPr lang="en-NZ" dirty="0"/>
              <a:t>). Can be cleaned, decontaminated and reused.</a:t>
            </a:r>
          </a:p>
          <a:p>
            <a:pPr fontAlgn="base"/>
            <a:r>
              <a:rPr lang="en-NZ" b="1" dirty="0"/>
              <a:t>Full facepiece elastomeric respirator:</a:t>
            </a:r>
            <a:r>
              <a:rPr lang="en-NZ" dirty="0"/>
              <a:t> a tight-fitting, air-purifying respirator with replaceable filters or cartridges. Provides a higher level of respiratory protection than a half-facepiece respirator. Covers the user's eyes and face, so it can also protect against liquid splashes and irritating </a:t>
            </a:r>
            <a:r>
              <a:rPr lang="en-NZ" dirty="0" err="1"/>
              <a:t>vapors</a:t>
            </a:r>
            <a:r>
              <a:rPr lang="en-NZ" dirty="0"/>
              <a:t>.</a:t>
            </a:r>
          </a:p>
          <a:p>
            <a:pPr fontAlgn="base"/>
            <a:r>
              <a:rPr lang="en-NZ" b="1" dirty="0"/>
              <a:t>Powered air-purifying respirator (PAPR):</a:t>
            </a:r>
            <a:r>
              <a:rPr lang="en-NZ" dirty="0"/>
              <a:t> has a blower that pulls air through attached filters, then pushes the filtered air into the facepiece, helmet or hood, which covers the user's face. The loose fitting </a:t>
            </a:r>
            <a:r>
              <a:rPr lang="en-NZ" dirty="0" err="1"/>
              <a:t>headtops</a:t>
            </a:r>
            <a:r>
              <a:rPr lang="en-NZ" dirty="0"/>
              <a:t> may be used by people with some types of facial hair or those who cannot pass a fit test with a tight-fitting respirator.</a:t>
            </a:r>
          </a:p>
          <a:p>
            <a:pPr fontAlgn="base"/>
            <a:r>
              <a:rPr lang="en-NZ" b="1" dirty="0"/>
              <a:t>Airline respirator:</a:t>
            </a:r>
            <a:r>
              <a:rPr lang="en-NZ" dirty="0"/>
              <a:t> supplies clean breathing air to either a hood or a facepiece through a long hose, from a source of clean air such as a cylinder or compressor. May be tight-fitting or loose-fitting.</a:t>
            </a:r>
          </a:p>
          <a:p>
            <a:pPr fontAlgn="base"/>
            <a:r>
              <a:rPr lang="en-NZ" b="1" dirty="0"/>
              <a:t>Self-contained breathing apparatus (SCBA):</a:t>
            </a:r>
            <a:r>
              <a:rPr lang="en-NZ" dirty="0"/>
              <a:t> an atmosphere-supplying respirator with a tight-fitting, elastomeric facepiece that covers the user's face. Air is supplied from a cylinder of compressed breathing air that is carried by the user. Provides the highest level of respiratory protection. </a:t>
            </a:r>
          </a:p>
          <a:p>
            <a:endParaRPr lang="en-NZ" dirty="0"/>
          </a:p>
        </p:txBody>
      </p:sp>
      <p:sp>
        <p:nvSpPr>
          <p:cNvPr id="4" name="Header Placeholder 3"/>
          <p:cNvSpPr>
            <a:spLocks noGrp="1"/>
          </p:cNvSpPr>
          <p:nvPr>
            <p:ph type="hdr" sz="quarter"/>
          </p:nvPr>
        </p:nvSpPr>
        <p:spPr/>
        <p:txBody>
          <a:bodyPr/>
          <a:lstStyle/>
          <a:p>
            <a:endParaRPr lang="en-NZ"/>
          </a:p>
        </p:txBody>
      </p:sp>
      <p:sp>
        <p:nvSpPr>
          <p:cNvPr id="5" name="Slide Number Placeholder 4"/>
          <p:cNvSpPr>
            <a:spLocks noGrp="1"/>
          </p:cNvSpPr>
          <p:nvPr>
            <p:ph type="sldNum" sz="quarter" idx="5"/>
          </p:nvPr>
        </p:nvSpPr>
        <p:spPr/>
        <p:txBody>
          <a:bodyPr/>
          <a:lstStyle/>
          <a:p>
            <a:fld id="{D69C3D7C-119B-475C-945E-7ED76C37F76D}" type="slidenum">
              <a:rPr lang="en-NZ" smtClean="0"/>
              <a:t>4</a:t>
            </a:fld>
            <a:endParaRPr lang="en-NZ"/>
          </a:p>
        </p:txBody>
      </p:sp>
    </p:spTree>
    <p:extLst>
      <p:ext uri="{BB962C8B-B14F-4D97-AF65-F5344CB8AC3E}">
        <p14:creationId xmlns:p14="http://schemas.microsoft.com/office/powerpoint/2010/main" val="782495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122270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346697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45352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1847687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65691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ue or False">
    <p:bg>
      <p:bgRef idx="1001">
        <a:schemeClr val="bg2"/>
      </p:bgRef>
    </p:bg>
    <p:spTree>
      <p:nvGrpSpPr>
        <p:cNvPr id="1" name=""/>
        <p:cNvGrpSpPr/>
        <p:nvPr/>
      </p:nvGrpSpPr>
      <p:grpSpPr>
        <a:xfrm>
          <a:off x="0" y="0"/>
          <a:ext cx="0" cy="0"/>
          <a:chOff x="0" y="0"/>
          <a:chExt cx="0" cy="0"/>
        </a:xfrm>
      </p:grpSpPr>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19BF8908-5B6B-458B-871C-E720D4511143}"/>
              </a:ext>
            </a:extLst>
          </p:cNvPr>
          <p:cNvSpPr>
            <a:spLocks noGrp="1"/>
          </p:cNvSpPr>
          <p:nvPr>
            <p:ph type="dt" sz="half" idx="14"/>
          </p:nvPr>
        </p:nvSpPr>
        <p:spPr/>
        <p:txBody>
          <a:bodyPr/>
          <a:lstStyle/>
          <a:p>
            <a:fld id="{B47B79A6-030D-40C1-B277-FACA95EE6737}" type="datetimeFigureOut">
              <a:rPr lang="en-NZ" smtClean="0"/>
              <a:t>19/03/2020</a:t>
            </a:fld>
            <a:endParaRPr lang="en-NZ"/>
          </a:p>
        </p:txBody>
      </p:sp>
      <p:sp>
        <p:nvSpPr>
          <p:cNvPr id="8" name="Footer Placeholder 7">
            <a:extLst>
              <a:ext uri="{FF2B5EF4-FFF2-40B4-BE49-F238E27FC236}">
                <a16:creationId xmlns:a16="http://schemas.microsoft.com/office/drawing/2014/main" id="{21F0FF08-297D-46D1-8401-DD8E4E051F36}"/>
              </a:ext>
            </a:extLst>
          </p:cNvPr>
          <p:cNvSpPr>
            <a:spLocks noGrp="1"/>
          </p:cNvSpPr>
          <p:nvPr>
            <p:ph type="ftr" sz="quarter" idx="15"/>
          </p:nvPr>
        </p:nvSpPr>
        <p:spPr/>
        <p:txBody>
          <a:bodyPr/>
          <a:lstStyle/>
          <a:p>
            <a:endParaRPr lang="en-NZ"/>
          </a:p>
        </p:txBody>
      </p:sp>
      <p:sp>
        <p:nvSpPr>
          <p:cNvPr id="9" name="Slide Number Placeholder 8">
            <a:extLst>
              <a:ext uri="{FF2B5EF4-FFF2-40B4-BE49-F238E27FC236}">
                <a16:creationId xmlns:a16="http://schemas.microsoft.com/office/drawing/2014/main" id="{B487E389-C52A-45B0-AA02-4DD37592BF49}"/>
              </a:ext>
            </a:extLst>
          </p:cNvPr>
          <p:cNvSpPr>
            <a:spLocks noGrp="1"/>
          </p:cNvSpPr>
          <p:nvPr>
            <p:ph type="sldNum" sz="quarter" idx="16"/>
          </p:nvPr>
        </p:nvSpPr>
        <p:spPr/>
        <p:txBody>
          <a:bodyPr/>
          <a:lstStyle/>
          <a:p>
            <a:fld id="{DA8B5CE7-6672-4E09-BD82-382C091477E5}" type="slidenum">
              <a:rPr lang="en-NZ" smtClean="0"/>
              <a:t>‹#›</a:t>
            </a:fld>
            <a:endParaRPr lang="en-NZ"/>
          </a:p>
        </p:txBody>
      </p:sp>
      <p:sp>
        <p:nvSpPr>
          <p:cNvPr id="12" name="Title 11">
            <a:extLst>
              <a:ext uri="{FF2B5EF4-FFF2-40B4-BE49-F238E27FC236}">
                <a16:creationId xmlns:a16="http://schemas.microsoft.com/office/drawing/2014/main" id="{8C6A6B01-9B6F-482C-85AE-F0AE2646A4B7}"/>
              </a:ext>
            </a:extLst>
          </p:cNvPr>
          <p:cNvSpPr>
            <a:spLocks noGrp="1"/>
          </p:cNvSpPr>
          <p:nvPr>
            <p:ph type="title"/>
          </p:nvPr>
        </p:nvSpPr>
        <p:spPr/>
        <p:txBody>
          <a:bodyPr/>
          <a:lstStyle/>
          <a:p>
            <a:r>
              <a:rPr lang="en-US"/>
              <a:t>Click to edit Master title style</a:t>
            </a:r>
            <a:endParaRPr lang="en-NZ"/>
          </a:p>
        </p:txBody>
      </p:sp>
    </p:spTree>
    <p:extLst>
      <p:ext uri="{BB962C8B-B14F-4D97-AF65-F5344CB8AC3E}">
        <p14:creationId xmlns:p14="http://schemas.microsoft.com/office/powerpoint/2010/main" val="79159486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1643944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3107387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107874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B79A6-030D-40C1-B277-FACA95EE6737}" type="datetimeFigureOut">
              <a:rPr lang="en-NZ" smtClean="0"/>
              <a:t>19/03/2020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97774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7B79A6-030D-40C1-B277-FACA95EE6737}" type="datetimeFigureOut">
              <a:rPr lang="en-NZ" smtClean="0"/>
              <a:t>19/03/2020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31905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7B79A6-030D-40C1-B277-FACA95EE6737}" type="datetimeFigureOut">
              <a:rPr lang="en-NZ" smtClean="0"/>
              <a:t>19/03/2020</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2095227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7B79A6-030D-40C1-B277-FACA95EE6737}" type="datetimeFigureOut">
              <a:rPr lang="en-NZ" smtClean="0"/>
              <a:t>19/03/2020</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4132660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B79A6-030D-40C1-B277-FACA95EE6737}" type="datetimeFigureOut">
              <a:rPr lang="en-NZ" smtClean="0"/>
              <a:t>19/03/2020</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3378965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7B79A6-030D-40C1-B277-FACA95EE6737}" type="datetimeFigureOut">
              <a:rPr lang="en-NZ" smtClean="0"/>
              <a:t>19/03/2020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277265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7B79A6-030D-40C1-B277-FACA95EE6737}" type="datetimeFigureOut">
              <a:rPr lang="en-NZ" smtClean="0"/>
              <a:t>19/03/2020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A8B5CE7-6672-4E09-BD82-382C091477E5}" type="slidenum">
              <a:rPr lang="en-NZ" smtClean="0"/>
              <a:t>‹#›</a:t>
            </a:fld>
            <a:endParaRPr lang="en-NZ"/>
          </a:p>
        </p:txBody>
      </p:sp>
    </p:spTree>
    <p:extLst>
      <p:ext uri="{BB962C8B-B14F-4D97-AF65-F5344CB8AC3E}">
        <p14:creationId xmlns:p14="http://schemas.microsoft.com/office/powerpoint/2010/main" val="228025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7B79A6-030D-40C1-B277-FACA95EE6737}" type="datetimeFigureOut">
              <a:rPr lang="en-NZ" smtClean="0"/>
              <a:t>19/03/2020</a:t>
            </a:fld>
            <a:endParaRPr lang="en-N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A8B5CE7-6672-4E09-BD82-382C091477E5}" type="slidenum">
              <a:rPr lang="en-NZ" smtClean="0"/>
              <a:t>‹#›</a:t>
            </a:fld>
            <a:endParaRPr lang="en-NZ"/>
          </a:p>
        </p:txBody>
      </p:sp>
    </p:spTree>
    <p:extLst>
      <p:ext uri="{BB962C8B-B14F-4D97-AF65-F5344CB8AC3E}">
        <p14:creationId xmlns:p14="http://schemas.microsoft.com/office/powerpoint/2010/main" val="19441939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www.3mnz.co.nz/3M/en_NZ/safety-centers-of-expertise-nz/respiratory-protection/#mmmAccordion260120170300234923498bdda649-5070-48d8-922d-e755d6711c21-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2.png@01D50BBD.77B8EC7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video" Target="https://www.youtube.com/embed/DzIDhYGnDIM" TargetMode="Externa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C5870-03BD-4F4C-B1AC-502CDEF33D92}"/>
              </a:ext>
            </a:extLst>
          </p:cNvPr>
          <p:cNvSpPr>
            <a:spLocks noGrp="1"/>
          </p:cNvSpPr>
          <p:nvPr>
            <p:ph type="ctrTitle"/>
          </p:nvPr>
        </p:nvSpPr>
        <p:spPr>
          <a:xfrm>
            <a:off x="1507067" y="1636883"/>
            <a:ext cx="7766936" cy="2340568"/>
          </a:xfrm>
        </p:spPr>
        <p:txBody>
          <a:bodyPr anchor="ctr"/>
          <a:lstStyle/>
          <a:p>
            <a:pPr algn="ctr">
              <a:lnSpc>
                <a:spcPct val="150000"/>
              </a:lnSpc>
            </a:pPr>
            <a:r>
              <a:rPr lang="en-NZ" sz="8000" dirty="0"/>
              <a:t>Respiratory Protection</a:t>
            </a:r>
          </a:p>
        </p:txBody>
      </p:sp>
      <p:pic>
        <p:nvPicPr>
          <p:cNvPr id="9" name="Picture 8" descr="A picture containing clipart&#10;&#10;Description automatically generated">
            <a:extLst>
              <a:ext uri="{FF2B5EF4-FFF2-40B4-BE49-F238E27FC236}">
                <a16:creationId xmlns:a16="http://schemas.microsoft.com/office/drawing/2014/main" id="{3AD48214-2F8C-4AB4-B2EB-ABA6538A20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770434" cy="1710268"/>
          </a:xfrm>
          <a:prstGeom prst="rect">
            <a:avLst/>
          </a:prstGeom>
        </p:spPr>
      </p:pic>
      <p:pic>
        <p:nvPicPr>
          <p:cNvPr id="1026" name="Picture 2" descr="image001">
            <a:extLst>
              <a:ext uri="{FF2B5EF4-FFF2-40B4-BE49-F238E27FC236}">
                <a16:creationId xmlns:a16="http://schemas.microsoft.com/office/drawing/2014/main" id="{5ADD6F81-B281-4191-A4F8-F8A0C415A2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050" y="5614334"/>
            <a:ext cx="4171950" cy="1243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4">
            <a:extLst>
              <a:ext uri="{FF2B5EF4-FFF2-40B4-BE49-F238E27FC236}">
                <a16:creationId xmlns:a16="http://schemas.microsoft.com/office/drawing/2014/main" id="{53A50034-E14B-4BC9-8D33-06951D53DE3F}"/>
              </a:ext>
            </a:extLst>
          </p:cNvPr>
          <p:cNvSpPr>
            <a:spLocks noGrp="1"/>
          </p:cNvSpPr>
          <p:nvPr>
            <p:ph type="subTitle" idx="1"/>
          </p:nvPr>
        </p:nvSpPr>
        <p:spPr>
          <a:xfrm>
            <a:off x="1507067" y="4672667"/>
            <a:ext cx="7766936" cy="1096899"/>
          </a:xfrm>
        </p:spPr>
        <p:txBody>
          <a:bodyPr/>
          <a:lstStyle/>
          <a:p>
            <a:endParaRPr lang="en-NZ"/>
          </a:p>
        </p:txBody>
      </p:sp>
    </p:spTree>
    <p:extLst>
      <p:ext uri="{BB962C8B-B14F-4D97-AF65-F5344CB8AC3E}">
        <p14:creationId xmlns:p14="http://schemas.microsoft.com/office/powerpoint/2010/main" val="2086353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60E57-944B-41BC-8EF8-95E2E501E337}"/>
              </a:ext>
            </a:extLst>
          </p:cNvPr>
          <p:cNvSpPr>
            <a:spLocks noGrp="1"/>
          </p:cNvSpPr>
          <p:nvPr>
            <p:ph type="title"/>
          </p:nvPr>
        </p:nvSpPr>
        <p:spPr>
          <a:xfrm>
            <a:off x="677334" y="609600"/>
            <a:ext cx="8596668" cy="1320800"/>
          </a:xfrm>
        </p:spPr>
        <p:txBody>
          <a:bodyPr anchor="t">
            <a:normAutofit/>
          </a:bodyPr>
          <a:lstStyle/>
          <a:p>
            <a:r>
              <a:rPr lang="en-NZ" b="1" dirty="0"/>
              <a:t>Cleaning and disinfecting</a:t>
            </a:r>
          </a:p>
        </p:txBody>
      </p:sp>
      <p:sp>
        <p:nvSpPr>
          <p:cNvPr id="3" name="Content Placeholder 2">
            <a:extLst>
              <a:ext uri="{FF2B5EF4-FFF2-40B4-BE49-F238E27FC236}">
                <a16:creationId xmlns:a16="http://schemas.microsoft.com/office/drawing/2014/main" id="{66A1C6F9-B2B9-4424-8628-A46EB6759EAF}"/>
              </a:ext>
            </a:extLst>
          </p:cNvPr>
          <p:cNvSpPr>
            <a:spLocks noGrp="1"/>
          </p:cNvSpPr>
          <p:nvPr>
            <p:ph idx="1"/>
          </p:nvPr>
        </p:nvSpPr>
        <p:spPr>
          <a:xfrm>
            <a:off x="6336287" y="1625600"/>
            <a:ext cx="2934714" cy="4508500"/>
          </a:xfrm>
        </p:spPr>
        <p:txBody>
          <a:bodyPr>
            <a:normAutofit lnSpcReduction="10000"/>
          </a:bodyPr>
          <a:lstStyle/>
          <a:p>
            <a:pPr marL="0" indent="0" fontAlgn="base">
              <a:lnSpc>
                <a:spcPct val="90000"/>
              </a:lnSpc>
              <a:buNone/>
            </a:pPr>
            <a:r>
              <a:rPr lang="en-NZ" sz="1600" b="1" dirty="0"/>
              <a:t>Frequency of cleaning and disinfection depends on how you use the respirator. Use the procedures recommended by the respirator manufacturer in the user instructions.</a:t>
            </a:r>
          </a:p>
          <a:p>
            <a:pPr fontAlgn="base">
              <a:lnSpc>
                <a:spcPct val="90000"/>
              </a:lnSpc>
            </a:pPr>
            <a:r>
              <a:rPr lang="en-NZ" sz="1600" b="1" dirty="0"/>
              <a:t>Respirators used exclusively by an employee: as often as necessary to be sanitary.</a:t>
            </a:r>
          </a:p>
          <a:p>
            <a:pPr fontAlgn="base">
              <a:lnSpc>
                <a:spcPct val="90000"/>
              </a:lnSpc>
            </a:pPr>
            <a:r>
              <a:rPr lang="en-NZ" sz="1600" b="1" dirty="0"/>
              <a:t>Respirators used by more than one employee: before it’s worn by a different person.</a:t>
            </a:r>
          </a:p>
          <a:p>
            <a:pPr fontAlgn="base">
              <a:lnSpc>
                <a:spcPct val="90000"/>
              </a:lnSpc>
            </a:pPr>
            <a:r>
              <a:rPr lang="en-NZ" sz="1600" b="1" dirty="0"/>
              <a:t>Emergency-use respirators: after each use.</a:t>
            </a:r>
          </a:p>
          <a:p>
            <a:pPr fontAlgn="base">
              <a:lnSpc>
                <a:spcPct val="90000"/>
              </a:lnSpc>
            </a:pPr>
            <a:r>
              <a:rPr lang="en-NZ" sz="1600" b="1" dirty="0"/>
              <a:t>Respirators used in fit testing and training: after each use.</a:t>
            </a:r>
          </a:p>
          <a:p>
            <a:pPr>
              <a:lnSpc>
                <a:spcPct val="90000"/>
              </a:lnSpc>
            </a:pPr>
            <a:endParaRPr lang="en-NZ" sz="1400" dirty="0"/>
          </a:p>
        </p:txBody>
      </p:sp>
      <p:pic>
        <p:nvPicPr>
          <p:cNvPr id="7" name="Picture 6" descr="A close up of an eye&#10;&#10;Description automatically generated">
            <a:extLst>
              <a:ext uri="{FF2B5EF4-FFF2-40B4-BE49-F238E27FC236}">
                <a16:creationId xmlns:a16="http://schemas.microsoft.com/office/drawing/2014/main" id="{4ADDF8D2-24CA-4108-937C-BDEDBC128A4D}"/>
              </a:ext>
            </a:extLst>
          </p:cNvPr>
          <p:cNvPicPr>
            <a:picLocks noChangeAspect="1"/>
          </p:cNvPicPr>
          <p:nvPr/>
        </p:nvPicPr>
        <p:blipFill rotWithShape="1">
          <a:blip r:embed="rId2">
            <a:extLst>
              <a:ext uri="{28A0092B-C50C-407E-A947-70E740481C1C}">
                <a14:useLocalDpi xmlns:a14="http://schemas.microsoft.com/office/drawing/2010/main" val="0"/>
              </a:ext>
            </a:extLst>
          </a:blip>
          <a:srcRect l="4618" r="15446" b="-2"/>
          <a:stretch/>
        </p:blipFill>
        <p:spPr>
          <a:xfrm>
            <a:off x="432285" y="1625600"/>
            <a:ext cx="5423429" cy="4508500"/>
          </a:xfrm>
          <a:prstGeom prst="rect">
            <a:avLst/>
          </a:prstGeom>
        </p:spPr>
      </p:pic>
      <p:pic>
        <p:nvPicPr>
          <p:cNvPr id="28" name="Picture 27" descr="A picture containing drawing&#10;&#10;Description automatically generated">
            <a:extLst>
              <a:ext uri="{FF2B5EF4-FFF2-40B4-BE49-F238E27FC236}">
                <a16:creationId xmlns:a16="http://schemas.microsoft.com/office/drawing/2014/main" id="{2210522A-026B-4835-A81D-9C872A0794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2800" y="5878286"/>
            <a:ext cx="3759200" cy="979714"/>
          </a:xfrm>
          <a:prstGeom prst="rect">
            <a:avLst/>
          </a:prstGeom>
        </p:spPr>
      </p:pic>
    </p:spTree>
    <p:extLst>
      <p:ext uri="{BB962C8B-B14F-4D97-AF65-F5344CB8AC3E}">
        <p14:creationId xmlns:p14="http://schemas.microsoft.com/office/powerpoint/2010/main" val="586449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42F3-5E8D-4705-8250-B5687A4A1C98}"/>
              </a:ext>
            </a:extLst>
          </p:cNvPr>
          <p:cNvSpPr>
            <a:spLocks noGrp="1"/>
          </p:cNvSpPr>
          <p:nvPr>
            <p:ph type="title"/>
          </p:nvPr>
        </p:nvSpPr>
        <p:spPr/>
        <p:txBody>
          <a:bodyPr/>
          <a:lstStyle/>
          <a:p>
            <a:r>
              <a:rPr lang="en-NZ" dirty="0"/>
              <a:t>Inspection of Respirators</a:t>
            </a:r>
          </a:p>
        </p:txBody>
      </p:sp>
      <p:sp>
        <p:nvSpPr>
          <p:cNvPr id="3" name="Content Placeholder 2">
            <a:extLst>
              <a:ext uri="{FF2B5EF4-FFF2-40B4-BE49-F238E27FC236}">
                <a16:creationId xmlns:a16="http://schemas.microsoft.com/office/drawing/2014/main" id="{DF2E760C-1CE3-4018-8585-0D2689063BCE}"/>
              </a:ext>
            </a:extLst>
          </p:cNvPr>
          <p:cNvSpPr>
            <a:spLocks noGrp="1"/>
          </p:cNvSpPr>
          <p:nvPr>
            <p:ph idx="1"/>
          </p:nvPr>
        </p:nvSpPr>
        <p:spPr>
          <a:xfrm>
            <a:off x="633791" y="1553029"/>
            <a:ext cx="8596668" cy="4488333"/>
          </a:xfrm>
        </p:spPr>
        <p:txBody>
          <a:bodyPr>
            <a:normAutofit fontScale="92500" lnSpcReduction="20000"/>
          </a:bodyPr>
          <a:lstStyle/>
          <a:p>
            <a:pPr fontAlgn="base"/>
            <a:r>
              <a:rPr lang="en-NZ" sz="2200" dirty="0"/>
              <a:t>Make sure to have your respirators inspected before each use and during cleaning. All respirators maintained for use in emergency situations should be inspected at least monthly and in accordance with the manufacturer’s recommendations, and checked for proper function before and after each use. Be sure to inspect emergency escape-only respirators before use.</a:t>
            </a:r>
          </a:p>
          <a:p>
            <a:pPr fontAlgn="base"/>
            <a:r>
              <a:rPr lang="en-NZ" sz="2200" dirty="0"/>
              <a:t>Respirator inspections should include a check of:</a:t>
            </a:r>
          </a:p>
          <a:p>
            <a:pPr fontAlgn="base"/>
            <a:r>
              <a:rPr lang="en-NZ" sz="2200" dirty="0"/>
              <a:t>Respirator function.</a:t>
            </a:r>
          </a:p>
          <a:p>
            <a:pPr fontAlgn="base"/>
            <a:r>
              <a:rPr lang="en-NZ" sz="2200" dirty="0"/>
              <a:t>Tightness of connections.</a:t>
            </a:r>
          </a:p>
          <a:p>
            <a:pPr fontAlgn="base"/>
            <a:r>
              <a:rPr lang="en-NZ" sz="2200" dirty="0"/>
              <a:t>Pliability of elastomeric parts.</a:t>
            </a:r>
          </a:p>
          <a:p>
            <a:pPr fontAlgn="base"/>
            <a:r>
              <a:rPr lang="en-NZ" sz="2200" dirty="0"/>
              <a:t>The condition of the various parts including the facepiece, head straps, valves, connecting tube, cartridges, canisters or filters</a:t>
            </a:r>
            <a:r>
              <a:rPr lang="en-NZ" dirty="0"/>
              <a:t>.</a:t>
            </a:r>
          </a:p>
          <a:p>
            <a:pPr marL="0" indent="0">
              <a:buNone/>
            </a:pPr>
            <a:br>
              <a:rPr lang="en-NZ" dirty="0"/>
            </a:br>
            <a:endParaRPr lang="en-NZ" dirty="0"/>
          </a:p>
        </p:txBody>
      </p:sp>
      <p:pic>
        <p:nvPicPr>
          <p:cNvPr id="5" name="Picture 4" descr="A picture containing drawing&#10;&#10;Description automatically generated">
            <a:extLst>
              <a:ext uri="{FF2B5EF4-FFF2-40B4-BE49-F238E27FC236}">
                <a16:creationId xmlns:a16="http://schemas.microsoft.com/office/drawing/2014/main" id="{0908AC7C-37C2-489F-91AD-A31B3DC17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9943" y="5675086"/>
            <a:ext cx="4165600" cy="1182914"/>
          </a:xfrm>
          <a:prstGeom prst="rect">
            <a:avLst/>
          </a:prstGeom>
        </p:spPr>
      </p:pic>
    </p:spTree>
    <p:extLst>
      <p:ext uri="{BB962C8B-B14F-4D97-AF65-F5344CB8AC3E}">
        <p14:creationId xmlns:p14="http://schemas.microsoft.com/office/powerpoint/2010/main" val="2630131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3"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58DC42F3-5E8D-4705-8250-B5687A4A1C98}"/>
              </a:ext>
            </a:extLst>
          </p:cNvPr>
          <p:cNvSpPr>
            <a:spLocks noGrp="1"/>
          </p:cNvSpPr>
          <p:nvPr>
            <p:ph type="title"/>
          </p:nvPr>
        </p:nvSpPr>
        <p:spPr>
          <a:xfrm>
            <a:off x="677334" y="609600"/>
            <a:ext cx="3843375" cy="5175624"/>
          </a:xfrm>
        </p:spPr>
        <p:txBody>
          <a:bodyPr anchor="ctr">
            <a:normAutofit/>
          </a:bodyPr>
          <a:lstStyle/>
          <a:p>
            <a:r>
              <a:rPr lang="en-NZ" b="1">
                <a:solidFill>
                  <a:schemeClr val="tx1">
                    <a:lumMod val="85000"/>
                    <a:lumOff val="15000"/>
                  </a:schemeClr>
                </a:solidFill>
              </a:rPr>
              <a:t>Final Note</a:t>
            </a:r>
          </a:p>
        </p:txBody>
      </p:sp>
      <p:sp>
        <p:nvSpPr>
          <p:cNvPr id="35"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Content Placeholder 2">
            <a:extLst>
              <a:ext uri="{FF2B5EF4-FFF2-40B4-BE49-F238E27FC236}">
                <a16:creationId xmlns:a16="http://schemas.microsoft.com/office/drawing/2014/main" id="{DF2E760C-1CE3-4018-8585-0D2689063BCE}"/>
              </a:ext>
            </a:extLst>
          </p:cNvPr>
          <p:cNvSpPr>
            <a:spLocks noGrp="1"/>
          </p:cNvSpPr>
          <p:nvPr>
            <p:ph idx="1"/>
          </p:nvPr>
        </p:nvSpPr>
        <p:spPr>
          <a:xfrm>
            <a:off x="6116084" y="609601"/>
            <a:ext cx="5511296" cy="5175624"/>
          </a:xfrm>
        </p:spPr>
        <p:txBody>
          <a:bodyPr anchor="ctr">
            <a:normAutofit/>
          </a:bodyPr>
          <a:lstStyle/>
          <a:p>
            <a:pPr marL="0" indent="0" fontAlgn="base">
              <a:buNone/>
            </a:pPr>
            <a:r>
              <a:rPr lang="en-NZ" b="1" dirty="0">
                <a:solidFill>
                  <a:srgbClr val="FFFFFF"/>
                </a:solidFill>
                <a:hlinkClick r:id="rId2"/>
              </a:rPr>
              <a:t>Respiratory protection is the last line of </a:t>
            </a:r>
            <a:r>
              <a:rPr lang="en-NZ" b="1" dirty="0" err="1">
                <a:solidFill>
                  <a:srgbClr val="FFFFFF"/>
                </a:solidFill>
                <a:hlinkClick r:id="rId2"/>
              </a:rPr>
              <a:t>defense</a:t>
            </a:r>
            <a:r>
              <a:rPr lang="en-NZ" b="1" dirty="0">
                <a:solidFill>
                  <a:srgbClr val="FFFFFF"/>
                </a:solidFill>
                <a:hlinkClick r:id="rId2"/>
              </a:rPr>
              <a:t>.</a:t>
            </a:r>
            <a:br>
              <a:rPr lang="en-NZ" b="1" dirty="0">
                <a:solidFill>
                  <a:srgbClr val="FFFFFF"/>
                </a:solidFill>
              </a:rPr>
            </a:br>
            <a:endParaRPr lang="en-NZ" b="1" dirty="0">
              <a:solidFill>
                <a:srgbClr val="FFFFFF"/>
              </a:solidFill>
            </a:endParaRPr>
          </a:p>
          <a:p>
            <a:pPr fontAlgn="base"/>
            <a:r>
              <a:rPr lang="en-NZ" dirty="0" err="1">
                <a:solidFill>
                  <a:srgbClr val="FFFFFF"/>
                </a:solidFill>
              </a:rPr>
              <a:t>Worksafe</a:t>
            </a:r>
            <a:r>
              <a:rPr lang="en-NZ" dirty="0">
                <a:solidFill>
                  <a:srgbClr val="FFFFFF"/>
                </a:solidFill>
              </a:rPr>
              <a:t> New Zealand specifies before you resort to respirators for workers, you must first try to eliminate the hazard from the workplace and try to limit worker exposure. If it’s not </a:t>
            </a:r>
            <a:r>
              <a:rPr lang="en-NZ">
                <a:solidFill>
                  <a:srgbClr val="FFFFFF"/>
                </a:solidFill>
              </a:rPr>
              <a:t>feasible  </a:t>
            </a:r>
            <a:r>
              <a:rPr lang="en-NZ" dirty="0">
                <a:solidFill>
                  <a:srgbClr val="FFFFFF"/>
                </a:solidFill>
              </a:rPr>
              <a:t>to remove the risk in your workplace, then respiratory protection is required — and vital to help protect your workers from the airborne hazards they face.</a:t>
            </a:r>
          </a:p>
          <a:p>
            <a:pPr marL="0" indent="0" fontAlgn="base">
              <a:buNone/>
            </a:pPr>
            <a:br>
              <a:rPr lang="en-NZ" dirty="0">
                <a:solidFill>
                  <a:srgbClr val="FFFFFF"/>
                </a:solidFill>
              </a:rPr>
            </a:br>
            <a:endParaRPr lang="en-NZ" dirty="0">
              <a:solidFill>
                <a:srgbClr val="FFFFFF"/>
              </a:solidFill>
            </a:endParaRPr>
          </a:p>
        </p:txBody>
      </p:sp>
      <p:pic>
        <p:nvPicPr>
          <p:cNvPr id="6" name="Picture 5" descr="A picture containing drawing&#10;&#10;Description automatically generated">
            <a:extLst>
              <a:ext uri="{FF2B5EF4-FFF2-40B4-BE49-F238E27FC236}">
                <a16:creationId xmlns:a16="http://schemas.microsoft.com/office/drawing/2014/main" id="{12EF07A5-6EF4-45AB-BDEB-0F855E5EDF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8045" y="5785223"/>
            <a:ext cx="4729978" cy="1081243"/>
          </a:xfrm>
          <a:prstGeom prst="rect">
            <a:avLst/>
          </a:prstGeom>
        </p:spPr>
      </p:pic>
    </p:spTree>
    <p:extLst>
      <p:ext uri="{BB962C8B-B14F-4D97-AF65-F5344CB8AC3E}">
        <p14:creationId xmlns:p14="http://schemas.microsoft.com/office/powerpoint/2010/main" val="157644547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indoor, table, sitting, covered&#10;&#10;Description automatically generated">
            <a:extLst>
              <a:ext uri="{FF2B5EF4-FFF2-40B4-BE49-F238E27FC236}">
                <a16:creationId xmlns:a16="http://schemas.microsoft.com/office/drawing/2014/main" id="{9528A83C-5DA7-4EBD-B3C3-51AFC949FD43}"/>
              </a:ext>
            </a:extLst>
          </p:cNvPr>
          <p:cNvPicPr>
            <a:picLocks noChangeAspect="1"/>
          </p:cNvPicPr>
          <p:nvPr/>
        </p:nvPicPr>
        <p:blipFill rotWithShape="1">
          <a:blip r:embed="rId2">
            <a:extLst>
              <a:ext uri="{28A0092B-C50C-407E-A947-70E740481C1C}">
                <a14:useLocalDpi xmlns:a14="http://schemas.microsoft.com/office/drawing/2010/main" val="0"/>
              </a:ext>
            </a:extLst>
          </a:blip>
          <a:srcRect l="18222" r="1" b="1"/>
          <a:stretch/>
        </p:blipFill>
        <p:spPr>
          <a:xfrm>
            <a:off x="-3175" y="-1462769"/>
            <a:ext cx="12191999" cy="6857990"/>
          </a:xfrm>
          <a:prstGeom prst="rect">
            <a:avLst/>
          </a:prstGeom>
        </p:spPr>
      </p:pic>
      <p:sp>
        <p:nvSpPr>
          <p:cNvPr id="49" name="Isosceles Triangle 14">
            <a:extLst>
              <a:ext uri="{FF2B5EF4-FFF2-40B4-BE49-F238E27FC236}">
                <a16:creationId xmlns:a16="http://schemas.microsoft.com/office/drawing/2014/main" id="{DD6B6433-CCD9-42F6-83C5-76BCAA8FEE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Parallelogram 16">
            <a:extLst>
              <a:ext uri="{FF2B5EF4-FFF2-40B4-BE49-F238E27FC236}">
                <a16:creationId xmlns:a16="http://schemas.microsoft.com/office/drawing/2014/main" id="{442B55CB-F27D-4C06-89E5-4EC99A519C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94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18">
            <a:extLst>
              <a:ext uri="{FF2B5EF4-FFF2-40B4-BE49-F238E27FC236}">
                <a16:creationId xmlns:a16="http://schemas.microsoft.com/office/drawing/2014/main" id="{48527540-7F01-4C2E-9641-738882048E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2" name="Straight Connector 20">
            <a:extLst>
              <a:ext uri="{FF2B5EF4-FFF2-40B4-BE49-F238E27FC236}">
                <a16:creationId xmlns:a16="http://schemas.microsoft.com/office/drawing/2014/main" id="{D6F60FB6-F855-43F0-A752-3719156C1E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3" name="Rectangle 23">
            <a:extLst>
              <a:ext uri="{FF2B5EF4-FFF2-40B4-BE49-F238E27FC236}">
                <a16:creationId xmlns:a16="http://schemas.microsoft.com/office/drawing/2014/main" id="{70669A81-0E9B-4B42-AFEA-8F672C6CFB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DD8DF2E-D702-401F-9AE7-5298271A2612}"/>
              </a:ext>
            </a:extLst>
          </p:cNvPr>
          <p:cNvSpPr>
            <a:spLocks noGrp="1"/>
          </p:cNvSpPr>
          <p:nvPr>
            <p:ph type="title"/>
          </p:nvPr>
        </p:nvSpPr>
        <p:spPr>
          <a:xfrm>
            <a:off x="2786047" y="609600"/>
            <a:ext cx="6487955" cy="1320800"/>
          </a:xfrm>
        </p:spPr>
        <p:txBody>
          <a:bodyPr anchor="t">
            <a:normAutofit/>
          </a:bodyPr>
          <a:lstStyle/>
          <a:p>
            <a:r>
              <a:rPr lang="en-NZ" b="1" dirty="0"/>
              <a:t>Respirator Selection</a:t>
            </a:r>
          </a:p>
        </p:txBody>
      </p:sp>
      <p:sp>
        <p:nvSpPr>
          <p:cNvPr id="54" name="Rectangle 25">
            <a:extLst>
              <a:ext uri="{FF2B5EF4-FFF2-40B4-BE49-F238E27FC236}">
                <a16:creationId xmlns:a16="http://schemas.microsoft.com/office/drawing/2014/main" id="{8C93E0C6-CF08-4771-B5A9-6018CB3A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Isosceles Triangle 26">
            <a:extLst>
              <a:ext uri="{FF2B5EF4-FFF2-40B4-BE49-F238E27FC236}">
                <a16:creationId xmlns:a16="http://schemas.microsoft.com/office/drawing/2014/main" id="{A011F1B8-62C5-4D08-A621-EAD05C7D6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FE05C334-DB34-4972-AE4B-93A098276BA6}"/>
              </a:ext>
            </a:extLst>
          </p:cNvPr>
          <p:cNvSpPr>
            <a:spLocks noGrp="1"/>
          </p:cNvSpPr>
          <p:nvPr>
            <p:ph idx="1"/>
          </p:nvPr>
        </p:nvSpPr>
        <p:spPr>
          <a:xfrm>
            <a:off x="2786047" y="2159000"/>
            <a:ext cx="6487955" cy="3882362"/>
          </a:xfrm>
        </p:spPr>
        <p:txBody>
          <a:bodyPr>
            <a:normAutofit/>
          </a:bodyPr>
          <a:lstStyle/>
          <a:p>
            <a:pPr marL="0" indent="0">
              <a:buNone/>
            </a:pPr>
            <a:r>
              <a:rPr lang="en-NZ" sz="2000" dirty="0">
                <a:latin typeface="3MCircular"/>
              </a:rPr>
              <a:t>When a respirator is required to be worn in the workplace it must be selected according to:</a:t>
            </a:r>
          </a:p>
          <a:p>
            <a:r>
              <a:rPr lang="en-NZ" sz="2000" dirty="0">
                <a:latin typeface="3MCircular"/>
              </a:rPr>
              <a:t>Type of hazard - </a:t>
            </a:r>
            <a:r>
              <a:rPr lang="en-NZ" sz="2000" b="1" dirty="0">
                <a:latin typeface="3MCircular"/>
              </a:rPr>
              <a:t>particulate, gas, vapour, mist, fumes, solvent</a:t>
            </a:r>
          </a:p>
          <a:p>
            <a:r>
              <a:rPr lang="en-NZ" sz="2000" dirty="0">
                <a:latin typeface="3MCircular"/>
              </a:rPr>
              <a:t>The required assigned protection factor (APF). AFP is the workplace level of respiratory protection that a respirator or class of respirators is expected to provide to employees.</a:t>
            </a:r>
          </a:p>
          <a:p>
            <a:r>
              <a:rPr lang="en-NZ" sz="2000" dirty="0">
                <a:latin typeface="3MCircular"/>
              </a:rPr>
              <a:t>Respirators also need to be compatible with any other personal protective equipment (PPE) that workers need to wear for protection against other types of hazards.</a:t>
            </a:r>
          </a:p>
          <a:p>
            <a:endParaRPr lang="en-NZ" dirty="0"/>
          </a:p>
          <a:p>
            <a:endParaRPr lang="en-NZ" dirty="0">
              <a:latin typeface="3MCircular"/>
            </a:endParaRPr>
          </a:p>
          <a:p>
            <a:endParaRPr lang="en-NZ" dirty="0">
              <a:latin typeface="3MCircular"/>
            </a:endParaRPr>
          </a:p>
          <a:p>
            <a:endParaRPr lang="en-NZ" dirty="0"/>
          </a:p>
        </p:txBody>
      </p:sp>
      <p:sp>
        <p:nvSpPr>
          <p:cNvPr id="56" name="Rectangle 27">
            <a:extLst>
              <a:ext uri="{FF2B5EF4-FFF2-40B4-BE49-F238E27FC236}">
                <a16:creationId xmlns:a16="http://schemas.microsoft.com/office/drawing/2014/main" id="{C6A6AECB-428C-4CB4-B65A-359F08B6D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57" name="Rectangle 28">
            <a:extLst>
              <a:ext uri="{FF2B5EF4-FFF2-40B4-BE49-F238E27FC236}">
                <a16:creationId xmlns:a16="http://schemas.microsoft.com/office/drawing/2014/main" id="{28D1A6ED-2AB6-46A3-A315-485B8BF93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Rectangle 29">
            <a:extLst>
              <a:ext uri="{FF2B5EF4-FFF2-40B4-BE49-F238E27FC236}">
                <a16:creationId xmlns:a16="http://schemas.microsoft.com/office/drawing/2014/main" id="{B61CE46B-8525-46A8-AB7B-DCBCC1B65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34">
            <a:extLst>
              <a:ext uri="{FF2B5EF4-FFF2-40B4-BE49-F238E27FC236}">
                <a16:creationId xmlns:a16="http://schemas.microsoft.com/office/drawing/2014/main" id="{4412B991-9935-45FB-A17E-8F30DD832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7" name="Picture 6" descr="A picture containing drawing&#10;&#10;Description automatically generated">
            <a:extLst>
              <a:ext uri="{FF2B5EF4-FFF2-40B4-BE49-F238E27FC236}">
                <a16:creationId xmlns:a16="http://schemas.microsoft.com/office/drawing/2014/main" id="{98FE503B-21F4-4225-B064-41C0678C34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29601" y="5945566"/>
            <a:ext cx="3962400" cy="912434"/>
          </a:xfrm>
          <a:prstGeom prst="rect">
            <a:avLst/>
          </a:prstGeom>
        </p:spPr>
      </p:pic>
    </p:spTree>
    <p:extLst>
      <p:ext uri="{BB962C8B-B14F-4D97-AF65-F5344CB8AC3E}">
        <p14:creationId xmlns:p14="http://schemas.microsoft.com/office/powerpoint/2010/main" val="223277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A5AC9-4300-46B9-BB11-A9CB98DE4827}"/>
              </a:ext>
            </a:extLst>
          </p:cNvPr>
          <p:cNvSpPr>
            <a:spLocks noGrp="1"/>
          </p:cNvSpPr>
          <p:nvPr>
            <p:ph type="title"/>
          </p:nvPr>
        </p:nvSpPr>
        <p:spPr>
          <a:xfrm>
            <a:off x="2883780" y="904875"/>
            <a:ext cx="6424439" cy="1320800"/>
          </a:xfrm>
        </p:spPr>
        <p:txBody>
          <a:bodyPr>
            <a:normAutofit/>
          </a:bodyPr>
          <a:lstStyle/>
          <a:p>
            <a:r>
              <a:rPr lang="en-NZ" b="1" dirty="0"/>
              <a:t>Types of Respirators</a:t>
            </a:r>
            <a:br>
              <a:rPr lang="en-NZ" b="1" dirty="0"/>
            </a:br>
            <a:endParaRPr lang="en-NZ" dirty="0"/>
          </a:p>
        </p:txBody>
      </p:sp>
      <p:pic>
        <p:nvPicPr>
          <p:cNvPr id="9" name="Picture 8" descr="A picture containing indoor, table, bottle, sitting&#10;&#10;Description automatically generated">
            <a:extLst>
              <a:ext uri="{FF2B5EF4-FFF2-40B4-BE49-F238E27FC236}">
                <a16:creationId xmlns:a16="http://schemas.microsoft.com/office/drawing/2014/main" id="{413424C5-18E2-4DB2-8117-0DD33D46AC02}"/>
              </a:ext>
            </a:extLst>
          </p:cNvPr>
          <p:cNvPicPr>
            <a:picLocks noChangeAspect="1"/>
          </p:cNvPicPr>
          <p:nvPr/>
        </p:nvPicPr>
        <p:blipFill rotWithShape="1">
          <a:blip r:embed="rId2">
            <a:extLst>
              <a:ext uri="{28A0092B-C50C-407E-A947-70E740481C1C}">
                <a14:useLocalDpi xmlns:a14="http://schemas.microsoft.com/office/drawing/2010/main" val="0"/>
              </a:ext>
            </a:extLst>
          </a:blip>
          <a:srcRect l="20857" r="25788" b="-1"/>
          <a:stretch/>
        </p:blipFill>
        <p:spPr>
          <a:xfrm>
            <a:off x="20" y="10"/>
            <a:ext cx="2328794" cy="4236843"/>
          </a:xfrm>
          <a:custGeom>
            <a:avLst/>
            <a:gdLst/>
            <a:ahLst/>
            <a:cxnLst/>
            <a:rect l="l" t="t" r="r" b="b"/>
            <a:pathLst>
              <a:path w="2328814" h="4236853">
                <a:moveTo>
                  <a:pt x="0" y="0"/>
                </a:moveTo>
                <a:lnTo>
                  <a:pt x="1674254" y="0"/>
                </a:lnTo>
                <a:lnTo>
                  <a:pt x="2328814" y="4236853"/>
                </a:lnTo>
                <a:lnTo>
                  <a:pt x="16388" y="4236853"/>
                </a:lnTo>
                <a:lnTo>
                  <a:pt x="0" y="4139983"/>
                </a:lnTo>
                <a:close/>
              </a:path>
            </a:pathLst>
          </a:custGeom>
        </p:spPr>
      </p:pic>
      <p:pic>
        <p:nvPicPr>
          <p:cNvPr id="6" name="Picture 5" descr="A picture containing game, sitting, white, holding&#10;&#10;Description automatically generated">
            <a:extLst>
              <a:ext uri="{FF2B5EF4-FFF2-40B4-BE49-F238E27FC236}">
                <a16:creationId xmlns:a16="http://schemas.microsoft.com/office/drawing/2014/main" id="{65CCCAD4-EB0A-4CE2-A845-AB4C7799E5CA}"/>
              </a:ext>
            </a:extLst>
          </p:cNvPr>
          <p:cNvPicPr>
            <a:picLocks noChangeAspect="1"/>
          </p:cNvPicPr>
          <p:nvPr/>
        </p:nvPicPr>
        <p:blipFill rotWithShape="1">
          <a:blip r:embed="rId3">
            <a:extLst>
              <a:ext uri="{28A0092B-C50C-407E-A947-70E740481C1C}">
                <a14:useLocalDpi xmlns:a14="http://schemas.microsoft.com/office/drawing/2010/main" val="0"/>
              </a:ext>
            </a:extLst>
          </a:blip>
          <a:srcRect l="3587" r="5" b="5"/>
          <a:stretch/>
        </p:blipFill>
        <p:spPr>
          <a:xfrm>
            <a:off x="0" y="4236854"/>
            <a:ext cx="2717668" cy="2630875"/>
          </a:xfrm>
          <a:custGeom>
            <a:avLst/>
            <a:gdLst/>
            <a:ahLst/>
            <a:cxnLst/>
            <a:rect l="l" t="t" r="r" b="b"/>
            <a:pathLst>
              <a:path w="2717668" h="2630875">
                <a:moveTo>
                  <a:pt x="0" y="0"/>
                </a:moveTo>
                <a:lnTo>
                  <a:pt x="2312426" y="0"/>
                </a:lnTo>
                <a:lnTo>
                  <a:pt x="2717668" y="2623063"/>
                </a:lnTo>
                <a:lnTo>
                  <a:pt x="2717668" y="2630875"/>
                </a:lnTo>
                <a:lnTo>
                  <a:pt x="445069" y="2630875"/>
                </a:lnTo>
                <a:close/>
              </a:path>
            </a:pathLst>
          </a:custGeom>
        </p:spPr>
      </p:pic>
      <p:sp>
        <p:nvSpPr>
          <p:cNvPr id="22" name="Isosceles Triangle 8">
            <a:extLst>
              <a:ext uri="{FF2B5EF4-FFF2-40B4-BE49-F238E27FC236}">
                <a16:creationId xmlns:a16="http://schemas.microsoft.com/office/drawing/2014/main" id="{F3854125-A15A-4F48-9A1E-93AEF2DD9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3" name="Straight Connector 19">
            <a:extLst>
              <a:ext uri="{FF2B5EF4-FFF2-40B4-BE49-F238E27FC236}">
                <a16:creationId xmlns:a16="http://schemas.microsoft.com/office/drawing/2014/main" id="{4FAD2C3C-5408-44D9-8176-56D9F3C3EF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333" y="4236854"/>
            <a:ext cx="22987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35A4B18-3ACC-45CC-8EDE-773CA000B0B5}"/>
              </a:ext>
            </a:extLst>
          </p:cNvPr>
          <p:cNvSpPr>
            <a:spLocks noGrp="1"/>
          </p:cNvSpPr>
          <p:nvPr>
            <p:ph idx="1"/>
          </p:nvPr>
        </p:nvSpPr>
        <p:spPr>
          <a:xfrm>
            <a:off x="2849562" y="1480461"/>
            <a:ext cx="6424439" cy="4560902"/>
          </a:xfrm>
        </p:spPr>
        <p:txBody>
          <a:bodyPr>
            <a:normAutofit fontScale="92500" lnSpcReduction="10000"/>
          </a:bodyPr>
          <a:lstStyle/>
          <a:p>
            <a:pPr marL="0" indent="0" fontAlgn="base">
              <a:lnSpc>
                <a:spcPct val="90000"/>
              </a:lnSpc>
              <a:buNone/>
            </a:pPr>
            <a:r>
              <a:rPr lang="en-NZ" sz="2000" dirty="0"/>
              <a:t>There are two main kinds of respirators:</a:t>
            </a:r>
            <a:br>
              <a:rPr lang="en-NZ" sz="2000" dirty="0"/>
            </a:br>
            <a:r>
              <a:rPr lang="en-NZ" sz="2000" dirty="0"/>
              <a:t> </a:t>
            </a:r>
          </a:p>
          <a:p>
            <a:pPr fontAlgn="base">
              <a:lnSpc>
                <a:spcPct val="90000"/>
              </a:lnSpc>
            </a:pPr>
            <a:r>
              <a:rPr lang="en-NZ" sz="2000" b="1" dirty="0"/>
              <a:t>Air-purifying respirators</a:t>
            </a:r>
            <a:r>
              <a:rPr lang="en-NZ" sz="2000" dirty="0"/>
              <a:t>, which use filters, cartridges or canisters to remove contaminants from the air you breathe.</a:t>
            </a:r>
          </a:p>
          <a:p>
            <a:pPr fontAlgn="base">
              <a:lnSpc>
                <a:spcPct val="90000"/>
              </a:lnSpc>
            </a:pPr>
            <a:r>
              <a:rPr lang="en-NZ" sz="2000" b="1" dirty="0"/>
              <a:t>Atmosphere-supplying respirators</a:t>
            </a:r>
            <a:r>
              <a:rPr lang="en-NZ" sz="2000" dirty="0"/>
              <a:t>, which provide you with clean air from an uncontaminated source.</a:t>
            </a:r>
          </a:p>
          <a:p>
            <a:pPr marL="0" indent="0" fontAlgn="base">
              <a:lnSpc>
                <a:spcPct val="90000"/>
              </a:lnSpc>
              <a:buNone/>
            </a:pPr>
            <a:r>
              <a:rPr lang="en-NZ" sz="2000" dirty="0"/>
              <a:t>Respirators can also be classified as tight-fitting or loose-fitting.</a:t>
            </a:r>
            <a:br>
              <a:rPr lang="en-NZ" sz="2000" dirty="0"/>
            </a:br>
            <a:r>
              <a:rPr lang="en-NZ" sz="2000" dirty="0"/>
              <a:t> </a:t>
            </a:r>
          </a:p>
          <a:p>
            <a:pPr fontAlgn="base">
              <a:lnSpc>
                <a:spcPct val="90000"/>
              </a:lnSpc>
            </a:pPr>
            <a:r>
              <a:rPr lang="en-NZ" sz="2000" dirty="0"/>
              <a:t>Tight-fitting respirators need a tight seal between the respirator and the face of the respirator user in order to work properly.</a:t>
            </a:r>
          </a:p>
          <a:p>
            <a:pPr fontAlgn="base">
              <a:lnSpc>
                <a:spcPct val="90000"/>
              </a:lnSpc>
            </a:pPr>
            <a:r>
              <a:rPr lang="en-NZ" sz="2000" dirty="0"/>
              <a:t>Loose-fitting respirators, either hood or helmet-style devices, do not depend on a tight seal with the face to provide protection</a:t>
            </a:r>
            <a:r>
              <a:rPr lang="en-NZ" sz="1500" dirty="0"/>
              <a:t>.</a:t>
            </a:r>
          </a:p>
          <a:p>
            <a:pPr>
              <a:lnSpc>
                <a:spcPct val="90000"/>
              </a:lnSpc>
            </a:pPr>
            <a:endParaRPr lang="en-NZ" sz="1500" dirty="0"/>
          </a:p>
        </p:txBody>
      </p:sp>
      <p:sp>
        <p:nvSpPr>
          <p:cNvPr id="5" name="Footer Placeholder 4">
            <a:extLst>
              <a:ext uri="{FF2B5EF4-FFF2-40B4-BE49-F238E27FC236}">
                <a16:creationId xmlns:a16="http://schemas.microsoft.com/office/drawing/2014/main" id="{4684647D-B5BD-45E0-9BF3-3767753F22F3}"/>
              </a:ext>
            </a:extLst>
          </p:cNvPr>
          <p:cNvSpPr>
            <a:spLocks noGrp="1"/>
          </p:cNvSpPr>
          <p:nvPr>
            <p:ph type="ftr" sz="quarter" idx="11"/>
          </p:nvPr>
        </p:nvSpPr>
        <p:spPr>
          <a:xfrm>
            <a:off x="2849560" y="6041362"/>
            <a:ext cx="3715359" cy="365125"/>
          </a:xfrm>
        </p:spPr>
        <p:txBody>
          <a:bodyPr>
            <a:normAutofit/>
          </a:bodyPr>
          <a:lstStyle/>
          <a:p>
            <a:endParaRPr lang="en-NZ" dirty="0"/>
          </a:p>
        </p:txBody>
      </p:sp>
      <p:pic>
        <p:nvPicPr>
          <p:cNvPr id="12" name="Picture 11" descr="A picture containing drawing&#10;&#10;Description automatically generated">
            <a:extLst>
              <a:ext uri="{FF2B5EF4-FFF2-40B4-BE49-F238E27FC236}">
                <a16:creationId xmlns:a16="http://schemas.microsoft.com/office/drawing/2014/main" id="{472E1ACD-52EC-4693-B8B1-BB8B2CEFC9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78057" y="5953125"/>
            <a:ext cx="4513943" cy="914604"/>
          </a:xfrm>
          <a:prstGeom prst="rect">
            <a:avLst/>
          </a:prstGeom>
        </p:spPr>
      </p:pic>
    </p:spTree>
    <p:extLst>
      <p:ext uri="{BB962C8B-B14F-4D97-AF65-F5344CB8AC3E}">
        <p14:creationId xmlns:p14="http://schemas.microsoft.com/office/powerpoint/2010/main" val="130470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7B7EF-6165-4B33-A506-D5D72AB98B4B}"/>
              </a:ext>
            </a:extLst>
          </p:cNvPr>
          <p:cNvSpPr>
            <a:spLocks noGrp="1"/>
          </p:cNvSpPr>
          <p:nvPr>
            <p:ph type="title"/>
          </p:nvPr>
        </p:nvSpPr>
        <p:spPr/>
        <p:txBody>
          <a:bodyPr/>
          <a:lstStyle/>
          <a:p>
            <a:r>
              <a:rPr lang="en-NZ" b="1" dirty="0"/>
              <a:t>Common Types of Respirators</a:t>
            </a:r>
          </a:p>
        </p:txBody>
      </p:sp>
      <p:sp>
        <p:nvSpPr>
          <p:cNvPr id="3" name="Content Placeholder 2">
            <a:extLst>
              <a:ext uri="{FF2B5EF4-FFF2-40B4-BE49-F238E27FC236}">
                <a16:creationId xmlns:a16="http://schemas.microsoft.com/office/drawing/2014/main" id="{AA57C3D2-D612-48D4-A882-A49A754F9EEC}"/>
              </a:ext>
            </a:extLst>
          </p:cNvPr>
          <p:cNvSpPr>
            <a:spLocks noGrp="1"/>
          </p:cNvSpPr>
          <p:nvPr>
            <p:ph idx="1"/>
          </p:nvPr>
        </p:nvSpPr>
        <p:spPr>
          <a:xfrm>
            <a:off x="633791" y="2160589"/>
            <a:ext cx="8596668" cy="3880773"/>
          </a:xfrm>
        </p:spPr>
        <p:txBody>
          <a:bodyPr>
            <a:normAutofit/>
          </a:bodyPr>
          <a:lstStyle/>
          <a:p>
            <a:pPr marL="0" indent="0" fontAlgn="base">
              <a:buNone/>
            </a:pPr>
            <a:r>
              <a:rPr lang="en-NZ" dirty="0"/>
              <a:t>Common types of respirators include:</a:t>
            </a:r>
          </a:p>
          <a:p>
            <a:pPr fontAlgn="base"/>
            <a:r>
              <a:rPr lang="en-NZ" b="1" dirty="0"/>
              <a:t>Filtering facepiece respirator</a:t>
            </a:r>
            <a:endParaRPr lang="en-NZ" dirty="0"/>
          </a:p>
          <a:p>
            <a:pPr fontAlgn="base"/>
            <a:r>
              <a:rPr lang="en-NZ" b="1" dirty="0"/>
              <a:t>Half-facepiece elastomeric respirator</a:t>
            </a:r>
            <a:r>
              <a:rPr lang="en-NZ" dirty="0"/>
              <a:t> </a:t>
            </a:r>
          </a:p>
          <a:p>
            <a:pPr fontAlgn="base"/>
            <a:r>
              <a:rPr lang="en-NZ" b="1" dirty="0"/>
              <a:t>Full facepiece elastomeric respirator</a:t>
            </a:r>
            <a:r>
              <a:rPr lang="en-NZ" dirty="0"/>
              <a:t> </a:t>
            </a:r>
          </a:p>
          <a:p>
            <a:pPr fontAlgn="base"/>
            <a:r>
              <a:rPr lang="en-NZ" b="1" dirty="0"/>
              <a:t>Powered air-purifying respirator (PAPR)</a:t>
            </a:r>
            <a:r>
              <a:rPr lang="en-NZ" dirty="0"/>
              <a:t> </a:t>
            </a:r>
          </a:p>
          <a:p>
            <a:pPr fontAlgn="base"/>
            <a:r>
              <a:rPr lang="en-NZ" b="1" dirty="0"/>
              <a:t>Airline respirator</a:t>
            </a:r>
            <a:endParaRPr lang="en-NZ" dirty="0"/>
          </a:p>
          <a:p>
            <a:pPr fontAlgn="base"/>
            <a:r>
              <a:rPr lang="en-NZ" b="1" dirty="0"/>
              <a:t>Self-contained breathing apparatus (SCBA</a:t>
            </a:r>
          </a:p>
          <a:p>
            <a:pPr marL="0" indent="0" fontAlgn="base">
              <a:buNone/>
            </a:pPr>
            <a:r>
              <a:rPr lang="en-NZ" dirty="0"/>
              <a:t>ONLY atmosphere-supplying respirators, such as an airline respirator or a SCBA, can be used in IDLH atmospheres.</a:t>
            </a:r>
          </a:p>
          <a:p>
            <a:endParaRPr lang="en-NZ" dirty="0"/>
          </a:p>
        </p:txBody>
      </p:sp>
      <p:pic>
        <p:nvPicPr>
          <p:cNvPr id="5" name="Picture 4" descr="A picture containing drawing&#10;&#10;Description automatically generated">
            <a:extLst>
              <a:ext uri="{FF2B5EF4-FFF2-40B4-BE49-F238E27FC236}">
                <a16:creationId xmlns:a16="http://schemas.microsoft.com/office/drawing/2014/main" id="{9EB8D634-46BE-4557-9766-93F6F25E56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1600" y="5747656"/>
            <a:ext cx="4470400" cy="1110343"/>
          </a:xfrm>
          <a:prstGeom prst="rect">
            <a:avLst/>
          </a:prstGeom>
        </p:spPr>
      </p:pic>
    </p:spTree>
    <p:extLst>
      <p:ext uri="{BB962C8B-B14F-4D97-AF65-F5344CB8AC3E}">
        <p14:creationId xmlns:p14="http://schemas.microsoft.com/office/powerpoint/2010/main" val="732781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erson standing on a table&#10;&#10;Description automatically generated">
            <a:extLst>
              <a:ext uri="{FF2B5EF4-FFF2-40B4-BE49-F238E27FC236}">
                <a16:creationId xmlns:a16="http://schemas.microsoft.com/office/drawing/2014/main" id="{53E79564-33E7-4CE2-9C7E-5DB3D03C160C}"/>
              </a:ext>
            </a:extLst>
          </p:cNvPr>
          <p:cNvPicPr>
            <a:picLocks noChangeAspect="1"/>
          </p:cNvPicPr>
          <p:nvPr/>
        </p:nvPicPr>
        <p:blipFill rotWithShape="1">
          <a:blip r:embed="rId2">
            <a:extLst>
              <a:ext uri="{28A0092B-C50C-407E-A947-70E740481C1C}">
                <a14:useLocalDpi xmlns:a14="http://schemas.microsoft.com/office/drawing/2010/main" val="0"/>
              </a:ext>
            </a:extLst>
          </a:blip>
          <a:srcRect l="3757" r="34339" b="1"/>
          <a:stretch/>
        </p:blipFill>
        <p:spPr>
          <a:xfrm>
            <a:off x="212548" y="-1"/>
            <a:ext cx="4671437" cy="4236855"/>
          </a:xfrm>
          <a:custGeom>
            <a:avLst/>
            <a:gdLst/>
            <a:ahLst/>
            <a:cxnLst/>
            <a:rect l="l" t="t" r="r" b="b"/>
            <a:pathLst>
              <a:path w="4671437" h="4236855">
                <a:moveTo>
                  <a:pt x="630049" y="0"/>
                </a:moveTo>
                <a:lnTo>
                  <a:pt x="4671437" y="0"/>
                </a:lnTo>
                <a:lnTo>
                  <a:pt x="4671437" y="1"/>
                </a:lnTo>
                <a:lnTo>
                  <a:pt x="3814017" y="1"/>
                </a:lnTo>
                <a:lnTo>
                  <a:pt x="3181159" y="4236855"/>
                </a:lnTo>
                <a:lnTo>
                  <a:pt x="0" y="4236855"/>
                </a:lnTo>
                <a:close/>
              </a:path>
            </a:pathLst>
          </a:custGeom>
        </p:spPr>
      </p:pic>
      <p:sp>
        <p:nvSpPr>
          <p:cNvPr id="2" name="Title 1">
            <a:extLst>
              <a:ext uri="{FF2B5EF4-FFF2-40B4-BE49-F238E27FC236}">
                <a16:creationId xmlns:a16="http://schemas.microsoft.com/office/drawing/2014/main" id="{0A6A5AC9-4300-46B9-BB11-A9CB98DE4827}"/>
              </a:ext>
            </a:extLst>
          </p:cNvPr>
          <p:cNvSpPr>
            <a:spLocks noGrp="1"/>
          </p:cNvSpPr>
          <p:nvPr>
            <p:ph type="title"/>
          </p:nvPr>
        </p:nvSpPr>
        <p:spPr>
          <a:xfrm>
            <a:off x="4159225" y="609600"/>
            <a:ext cx="5114776" cy="1320800"/>
          </a:xfrm>
        </p:spPr>
        <p:txBody>
          <a:bodyPr>
            <a:normAutofit/>
          </a:bodyPr>
          <a:lstStyle/>
          <a:p>
            <a:r>
              <a:rPr lang="en-NZ" b="1" dirty="0"/>
              <a:t>Fit Testing</a:t>
            </a:r>
            <a:endParaRPr lang="en-NZ" dirty="0"/>
          </a:p>
        </p:txBody>
      </p:sp>
      <p:sp>
        <p:nvSpPr>
          <p:cNvPr id="22" name="Isosceles Triangle 30">
            <a:extLst>
              <a:ext uri="{FF2B5EF4-FFF2-40B4-BE49-F238E27FC236}">
                <a16:creationId xmlns:a16="http://schemas.microsoft.com/office/drawing/2014/main" id="{B09A8B04-373D-40BD-9442-2D3540D3CF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7" name="Straight Connector 25">
            <a:extLst>
              <a:ext uri="{FF2B5EF4-FFF2-40B4-BE49-F238E27FC236}">
                <a16:creationId xmlns:a16="http://schemas.microsoft.com/office/drawing/2014/main" id="{B5028193-7250-4674-AA37-E9040429AE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2887" y="4236854"/>
            <a:ext cx="32639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35A4B18-3ACC-45CC-8EDE-773CA000B0B5}"/>
              </a:ext>
            </a:extLst>
          </p:cNvPr>
          <p:cNvSpPr>
            <a:spLocks noGrp="1"/>
          </p:cNvSpPr>
          <p:nvPr>
            <p:ph idx="1"/>
          </p:nvPr>
        </p:nvSpPr>
        <p:spPr>
          <a:xfrm>
            <a:off x="3689735" y="1262746"/>
            <a:ext cx="5584266" cy="5355761"/>
          </a:xfrm>
        </p:spPr>
        <p:txBody>
          <a:bodyPr>
            <a:noAutofit/>
          </a:bodyPr>
          <a:lstStyle/>
          <a:p>
            <a:pPr marL="0" indent="0" fontAlgn="base">
              <a:lnSpc>
                <a:spcPct val="90000"/>
              </a:lnSpc>
              <a:buNone/>
            </a:pPr>
            <a:r>
              <a:rPr lang="en-NZ" sz="2000" dirty="0"/>
              <a:t>Tight-fitting respirators can only provide expected protection if they fit correctly, so fit-testing each employee is critical. There are two types of fit test:</a:t>
            </a:r>
          </a:p>
          <a:p>
            <a:pPr fontAlgn="base">
              <a:lnSpc>
                <a:spcPct val="90000"/>
              </a:lnSpc>
            </a:pPr>
            <a:r>
              <a:rPr lang="en-NZ" sz="2000" dirty="0"/>
              <a:t>A qualitative fit test (QLFT) is pass/fail and relies on the employee’s senses.</a:t>
            </a:r>
          </a:p>
          <a:p>
            <a:pPr fontAlgn="base">
              <a:lnSpc>
                <a:spcPct val="90000"/>
              </a:lnSpc>
            </a:pPr>
            <a:r>
              <a:rPr lang="en-NZ" sz="2000" dirty="0"/>
              <a:t>A quantitative fit test (QNFT) uses an instrument to measure leakage around the face seal and produces a numerical result called a “fit factor.”</a:t>
            </a:r>
          </a:p>
          <a:p>
            <a:pPr marL="0" indent="0" fontAlgn="base">
              <a:lnSpc>
                <a:spcPct val="90000"/>
              </a:lnSpc>
              <a:buNone/>
            </a:pPr>
            <a:r>
              <a:rPr lang="en-NZ" sz="2000" dirty="0"/>
              <a:t>Fit tests should be performed:</a:t>
            </a:r>
          </a:p>
          <a:p>
            <a:pPr fontAlgn="base">
              <a:lnSpc>
                <a:spcPct val="90000"/>
              </a:lnSpc>
            </a:pPr>
            <a:r>
              <a:rPr lang="en-NZ" sz="2000" dirty="0"/>
              <a:t>Prior to the first time an employee uses a respirator.</a:t>
            </a:r>
          </a:p>
          <a:p>
            <a:pPr fontAlgn="base">
              <a:lnSpc>
                <a:spcPct val="90000"/>
              </a:lnSpc>
            </a:pPr>
            <a:r>
              <a:rPr lang="en-NZ" sz="2000" dirty="0"/>
              <a:t>Whenever a different size, style, model or make of respirator is used.</a:t>
            </a:r>
          </a:p>
          <a:p>
            <a:pPr fontAlgn="base">
              <a:lnSpc>
                <a:spcPct val="90000"/>
              </a:lnSpc>
            </a:pPr>
            <a:r>
              <a:rPr lang="en-NZ" sz="2000" dirty="0"/>
              <a:t>At least annually.</a:t>
            </a:r>
            <a:br>
              <a:rPr lang="en-NZ" sz="2000" dirty="0"/>
            </a:br>
            <a:endParaRPr lang="en-NZ" sz="2000" dirty="0"/>
          </a:p>
        </p:txBody>
      </p:sp>
      <p:sp>
        <p:nvSpPr>
          <p:cNvPr id="5" name="Footer Placeholder 4">
            <a:extLst>
              <a:ext uri="{FF2B5EF4-FFF2-40B4-BE49-F238E27FC236}">
                <a16:creationId xmlns:a16="http://schemas.microsoft.com/office/drawing/2014/main" id="{4684647D-B5BD-45E0-9BF3-3767753F22F3}"/>
              </a:ext>
            </a:extLst>
          </p:cNvPr>
          <p:cNvSpPr>
            <a:spLocks noGrp="1"/>
          </p:cNvSpPr>
          <p:nvPr>
            <p:ph type="ftr" sz="quarter" idx="11"/>
          </p:nvPr>
        </p:nvSpPr>
        <p:spPr>
          <a:xfrm>
            <a:off x="4159224" y="6041362"/>
            <a:ext cx="2405695" cy="365125"/>
          </a:xfrm>
        </p:spPr>
        <p:txBody>
          <a:bodyPr>
            <a:normAutofit/>
          </a:bodyPr>
          <a:lstStyle/>
          <a:p>
            <a:endParaRPr lang="en-NZ" dirty="0"/>
          </a:p>
        </p:txBody>
      </p:sp>
      <p:pic>
        <p:nvPicPr>
          <p:cNvPr id="9" name="Picture 8" descr="A picture containing drawing&#10;&#10;Description automatically generated">
            <a:extLst>
              <a:ext uri="{FF2B5EF4-FFF2-40B4-BE49-F238E27FC236}">
                <a16:creationId xmlns:a16="http://schemas.microsoft.com/office/drawing/2014/main" id="{1EA22352-F686-4820-93B3-802F61C806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29600" y="5820229"/>
            <a:ext cx="4005943" cy="1057022"/>
          </a:xfrm>
          <a:prstGeom prst="rect">
            <a:avLst/>
          </a:prstGeom>
        </p:spPr>
      </p:pic>
    </p:spTree>
    <p:extLst>
      <p:ext uri="{BB962C8B-B14F-4D97-AF65-F5344CB8AC3E}">
        <p14:creationId xmlns:p14="http://schemas.microsoft.com/office/powerpoint/2010/main" val="228940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4C256-9FAA-47EC-9236-B88616AAC086}"/>
              </a:ext>
            </a:extLst>
          </p:cNvPr>
          <p:cNvSpPr>
            <a:spLocks noGrp="1"/>
          </p:cNvSpPr>
          <p:nvPr>
            <p:ph type="title"/>
          </p:nvPr>
        </p:nvSpPr>
        <p:spPr/>
        <p:txBody>
          <a:bodyPr/>
          <a:lstStyle/>
          <a:p>
            <a:r>
              <a:rPr lang="en-NZ" b="1" dirty="0"/>
              <a:t>Medical Evaluations</a:t>
            </a:r>
          </a:p>
        </p:txBody>
      </p:sp>
      <p:sp>
        <p:nvSpPr>
          <p:cNvPr id="3" name="Content Placeholder 2">
            <a:extLst>
              <a:ext uri="{FF2B5EF4-FFF2-40B4-BE49-F238E27FC236}">
                <a16:creationId xmlns:a16="http://schemas.microsoft.com/office/drawing/2014/main" id="{9AFBD386-A1B1-4B8E-A785-E1155DE5B690}"/>
              </a:ext>
            </a:extLst>
          </p:cNvPr>
          <p:cNvSpPr>
            <a:spLocks noGrp="1"/>
          </p:cNvSpPr>
          <p:nvPr>
            <p:ph idx="1"/>
          </p:nvPr>
        </p:nvSpPr>
        <p:spPr>
          <a:xfrm>
            <a:off x="677334" y="1393371"/>
            <a:ext cx="8596668" cy="5464629"/>
          </a:xfrm>
        </p:spPr>
        <p:txBody>
          <a:bodyPr>
            <a:normAutofit/>
          </a:bodyPr>
          <a:lstStyle/>
          <a:p>
            <a:pPr fontAlgn="base"/>
            <a:r>
              <a:rPr lang="en-NZ" dirty="0"/>
              <a:t>As per Australian/New Zealand Standard (AS/NZS 1715:2009 section 6.1 Medical Assessment) "Persons who are routinely required to wear respirators should have an initial medial assessment prior to use to determine if they are able to wear respirators."</a:t>
            </a:r>
          </a:p>
          <a:p>
            <a:pPr marL="0" indent="0" fontAlgn="base">
              <a:buNone/>
            </a:pPr>
            <a:r>
              <a:rPr lang="en-NZ" dirty="0"/>
              <a:t>Wearing any type of respirator could physically or mentally stress you. For example:</a:t>
            </a:r>
          </a:p>
          <a:p>
            <a:pPr fontAlgn="base"/>
            <a:r>
              <a:rPr lang="en-NZ" dirty="0"/>
              <a:t>You could feel claustrophobia, isolation or anxiety when wearing helmet, hood or full facepieces. Training programmes may help to overcome these feelings.</a:t>
            </a:r>
          </a:p>
          <a:p>
            <a:pPr fontAlgn="base"/>
            <a:r>
              <a:rPr lang="en-NZ" dirty="0"/>
              <a:t>Non-powered air purifying RPE can impose an extra burden on heart and lungs – especially for people who wear RPE for long periods and suffer from:</a:t>
            </a:r>
          </a:p>
          <a:p>
            <a:pPr lvl="1" fontAlgn="base"/>
            <a:r>
              <a:rPr lang="en-NZ" sz="1800" b="1" dirty="0"/>
              <a:t>emphysema</a:t>
            </a:r>
          </a:p>
          <a:p>
            <a:pPr lvl="1" fontAlgn="base"/>
            <a:r>
              <a:rPr lang="en-NZ" sz="1800" b="1" dirty="0"/>
              <a:t>asthma</a:t>
            </a:r>
          </a:p>
          <a:p>
            <a:pPr lvl="1" fontAlgn="base"/>
            <a:r>
              <a:rPr lang="en-NZ" sz="1800" b="1" dirty="0"/>
              <a:t>heart disease</a:t>
            </a:r>
          </a:p>
          <a:p>
            <a:pPr lvl="1" fontAlgn="base"/>
            <a:r>
              <a:rPr lang="en-NZ" sz="1800" b="1" dirty="0"/>
              <a:t>anaemia</a:t>
            </a:r>
          </a:p>
          <a:p>
            <a:pPr lvl="1" fontAlgn="base"/>
            <a:r>
              <a:rPr lang="en-NZ" sz="1800" b="1" dirty="0"/>
              <a:t>epileptic seizures</a:t>
            </a:r>
          </a:p>
          <a:p>
            <a:pPr lvl="1" fontAlgn="base"/>
            <a:r>
              <a:rPr lang="en-NZ" sz="1800" b="1" dirty="0"/>
              <a:t>claustrophobia</a:t>
            </a:r>
          </a:p>
          <a:p>
            <a:pPr marL="0" indent="0" fontAlgn="base">
              <a:buNone/>
            </a:pPr>
            <a:endParaRPr lang="en-NZ" dirty="0"/>
          </a:p>
          <a:p>
            <a:endParaRPr lang="en-NZ" dirty="0"/>
          </a:p>
        </p:txBody>
      </p:sp>
      <p:pic>
        <p:nvPicPr>
          <p:cNvPr id="5" name="Picture 4" descr="A picture containing drawing&#10;&#10;Description automatically generated">
            <a:extLst>
              <a:ext uri="{FF2B5EF4-FFF2-40B4-BE49-F238E27FC236}">
                <a16:creationId xmlns:a16="http://schemas.microsoft.com/office/drawing/2014/main" id="{2D233C8C-E16B-465B-B3F3-7AF6EB9B46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9029" y="5834742"/>
            <a:ext cx="4586514" cy="1023257"/>
          </a:xfrm>
          <a:prstGeom prst="rect">
            <a:avLst/>
          </a:prstGeom>
        </p:spPr>
      </p:pic>
    </p:spTree>
    <p:extLst>
      <p:ext uri="{BB962C8B-B14F-4D97-AF65-F5344CB8AC3E}">
        <p14:creationId xmlns:p14="http://schemas.microsoft.com/office/powerpoint/2010/main" val="1043104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A5AC9-4300-46B9-BB11-A9CB98DE4827}"/>
              </a:ext>
            </a:extLst>
          </p:cNvPr>
          <p:cNvSpPr>
            <a:spLocks noGrp="1"/>
          </p:cNvSpPr>
          <p:nvPr>
            <p:ph type="title"/>
          </p:nvPr>
        </p:nvSpPr>
        <p:spPr>
          <a:xfrm>
            <a:off x="633791" y="682294"/>
            <a:ext cx="8596668" cy="1320800"/>
          </a:xfrm>
        </p:spPr>
        <p:txBody>
          <a:bodyPr anchor="t">
            <a:normAutofit/>
          </a:bodyPr>
          <a:lstStyle/>
          <a:p>
            <a:pPr fontAlgn="base">
              <a:lnSpc>
                <a:spcPct val="90000"/>
              </a:lnSpc>
            </a:pPr>
            <a:r>
              <a:rPr lang="en-NZ" sz="2800" b="1"/>
              <a:t>Respirator Training &amp; Maintenance</a:t>
            </a:r>
            <a:br>
              <a:rPr lang="en-NZ" sz="2800" b="1"/>
            </a:br>
            <a:r>
              <a:rPr lang="en-NZ" sz="2800"/>
              <a:t> </a:t>
            </a:r>
            <a:br>
              <a:rPr lang="en-NZ" sz="2800" b="1"/>
            </a:br>
            <a:endParaRPr lang="en-NZ" sz="2800"/>
          </a:p>
        </p:txBody>
      </p:sp>
      <p:sp>
        <p:nvSpPr>
          <p:cNvPr id="3" name="Content Placeholder 2">
            <a:extLst>
              <a:ext uri="{FF2B5EF4-FFF2-40B4-BE49-F238E27FC236}">
                <a16:creationId xmlns:a16="http://schemas.microsoft.com/office/drawing/2014/main" id="{735A4B18-3ACC-45CC-8EDE-773CA000B0B5}"/>
              </a:ext>
            </a:extLst>
          </p:cNvPr>
          <p:cNvSpPr>
            <a:spLocks noGrp="1"/>
          </p:cNvSpPr>
          <p:nvPr>
            <p:ph idx="1"/>
          </p:nvPr>
        </p:nvSpPr>
        <p:spPr>
          <a:xfrm>
            <a:off x="4063160" y="1219201"/>
            <a:ext cx="5207839" cy="4822162"/>
          </a:xfrm>
        </p:spPr>
        <p:txBody>
          <a:bodyPr>
            <a:normAutofit/>
          </a:bodyPr>
          <a:lstStyle/>
          <a:p>
            <a:pPr marL="0" indent="0" fontAlgn="base">
              <a:lnSpc>
                <a:spcPct val="90000"/>
              </a:lnSpc>
              <a:buNone/>
            </a:pPr>
            <a:r>
              <a:rPr lang="en-NZ" dirty="0"/>
              <a:t>At a minimum annual training should include:</a:t>
            </a:r>
          </a:p>
          <a:p>
            <a:pPr fontAlgn="base">
              <a:lnSpc>
                <a:spcPct val="90000"/>
              </a:lnSpc>
            </a:pPr>
            <a:r>
              <a:rPr lang="en-NZ" dirty="0"/>
              <a:t>Why employees need to use the respirator.</a:t>
            </a:r>
          </a:p>
          <a:p>
            <a:pPr fontAlgn="base">
              <a:lnSpc>
                <a:spcPct val="90000"/>
              </a:lnSpc>
            </a:pPr>
            <a:r>
              <a:rPr lang="en-NZ" dirty="0"/>
              <a:t>What the respirator can and cannot do to help protect them.</a:t>
            </a:r>
          </a:p>
          <a:p>
            <a:pPr fontAlgn="base">
              <a:lnSpc>
                <a:spcPct val="90000"/>
              </a:lnSpc>
            </a:pPr>
            <a:r>
              <a:rPr lang="en-NZ" dirty="0"/>
              <a:t>How to properly inspect, put on and take off, and use their respirators.</a:t>
            </a:r>
          </a:p>
          <a:p>
            <a:pPr fontAlgn="base">
              <a:lnSpc>
                <a:spcPct val="90000"/>
              </a:lnSpc>
            </a:pPr>
            <a:r>
              <a:rPr lang="en-NZ" dirty="0"/>
              <a:t>How to perform a “user seal check” on their respirators.</a:t>
            </a:r>
          </a:p>
          <a:p>
            <a:pPr fontAlgn="base">
              <a:lnSpc>
                <a:spcPct val="90000"/>
              </a:lnSpc>
            </a:pPr>
            <a:r>
              <a:rPr lang="en-NZ" dirty="0"/>
              <a:t>How to use the respirator effectively in emergency situations, including what to do if it doesn't work properly.</a:t>
            </a:r>
          </a:p>
          <a:p>
            <a:pPr fontAlgn="base">
              <a:lnSpc>
                <a:spcPct val="90000"/>
              </a:lnSpc>
            </a:pPr>
            <a:r>
              <a:rPr lang="en-NZ" dirty="0"/>
              <a:t>How improper fit, usage or maintenance can reduce the respirator’s ability to protect them.</a:t>
            </a:r>
          </a:p>
          <a:p>
            <a:pPr fontAlgn="base">
              <a:lnSpc>
                <a:spcPct val="90000"/>
              </a:lnSpc>
            </a:pPr>
            <a:r>
              <a:rPr lang="en-NZ" dirty="0"/>
              <a:t>The procedures for maintenance and storage of the respirator.</a:t>
            </a:r>
          </a:p>
          <a:p>
            <a:pPr marL="0" indent="0" fontAlgn="base">
              <a:lnSpc>
                <a:spcPct val="90000"/>
              </a:lnSpc>
              <a:buNone/>
            </a:pPr>
            <a:endParaRPr lang="en-NZ" sz="1500" dirty="0"/>
          </a:p>
        </p:txBody>
      </p:sp>
      <p:sp>
        <p:nvSpPr>
          <p:cNvPr id="5" name="Footer Placeholder 4">
            <a:extLst>
              <a:ext uri="{FF2B5EF4-FFF2-40B4-BE49-F238E27FC236}">
                <a16:creationId xmlns:a16="http://schemas.microsoft.com/office/drawing/2014/main" id="{4684647D-B5BD-45E0-9BF3-3767753F22F3}"/>
              </a:ext>
            </a:extLst>
          </p:cNvPr>
          <p:cNvSpPr>
            <a:spLocks noGrp="1"/>
          </p:cNvSpPr>
          <p:nvPr>
            <p:ph type="ftr" sz="quarter" idx="11"/>
          </p:nvPr>
        </p:nvSpPr>
        <p:spPr>
          <a:xfrm>
            <a:off x="633791" y="6041363"/>
            <a:ext cx="6297612" cy="365125"/>
          </a:xfrm>
        </p:spPr>
        <p:txBody>
          <a:bodyPr>
            <a:normAutofit/>
          </a:bodyPr>
          <a:lstStyle/>
          <a:p>
            <a:endParaRPr lang="en-NZ" dirty="0"/>
          </a:p>
        </p:txBody>
      </p:sp>
      <p:pic>
        <p:nvPicPr>
          <p:cNvPr id="6" name="Picture 5" descr="A drawing of a person&#10;&#10;Description automatically generated">
            <a:extLst>
              <a:ext uri="{FF2B5EF4-FFF2-40B4-BE49-F238E27FC236}">
                <a16:creationId xmlns:a16="http://schemas.microsoft.com/office/drawing/2014/main" id="{F7874869-F51C-43E9-BE16-828AB4F95081}"/>
              </a:ext>
            </a:extLst>
          </p:cNvPr>
          <p:cNvPicPr>
            <a:picLocks noChangeAspect="1"/>
          </p:cNvPicPr>
          <p:nvPr/>
        </p:nvPicPr>
        <p:blipFill rotWithShape="1">
          <a:blip r:embed="rId2">
            <a:extLst>
              <a:ext uri="{28A0092B-C50C-407E-A947-70E740481C1C}">
                <a14:useLocalDpi xmlns:a14="http://schemas.microsoft.com/office/drawing/2010/main" val="0"/>
              </a:ext>
            </a:extLst>
          </a:blip>
          <a:srcRect l="20821" r="22885" b="-2"/>
          <a:stretch/>
        </p:blipFill>
        <p:spPr>
          <a:xfrm>
            <a:off x="633791" y="1219201"/>
            <a:ext cx="3144597" cy="4822492"/>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63C0454C-5F64-47C1-A7BA-BDCA06E472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8571" y="5762170"/>
            <a:ext cx="3483429" cy="1095829"/>
          </a:xfrm>
          <a:prstGeom prst="rect">
            <a:avLst/>
          </a:prstGeom>
        </p:spPr>
      </p:pic>
    </p:spTree>
    <p:extLst>
      <p:ext uri="{BB962C8B-B14F-4D97-AF65-F5344CB8AC3E}">
        <p14:creationId xmlns:p14="http://schemas.microsoft.com/office/powerpoint/2010/main" val="2278685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A5AC9-4300-46B9-BB11-A9CB98DE4827}"/>
              </a:ext>
            </a:extLst>
          </p:cNvPr>
          <p:cNvSpPr>
            <a:spLocks noGrp="1"/>
          </p:cNvSpPr>
          <p:nvPr>
            <p:ph type="title"/>
          </p:nvPr>
        </p:nvSpPr>
        <p:spPr/>
        <p:txBody>
          <a:bodyPr/>
          <a:lstStyle/>
          <a:p>
            <a:r>
              <a:rPr lang="en-NZ" b="1" dirty="0"/>
              <a:t>Use of respirators – clean shaven</a:t>
            </a:r>
            <a:br>
              <a:rPr lang="en-NZ" b="1" dirty="0"/>
            </a:br>
            <a:endParaRPr lang="en-NZ" dirty="0"/>
          </a:p>
        </p:txBody>
      </p:sp>
      <p:sp>
        <p:nvSpPr>
          <p:cNvPr id="3" name="Content Placeholder 2">
            <a:extLst>
              <a:ext uri="{FF2B5EF4-FFF2-40B4-BE49-F238E27FC236}">
                <a16:creationId xmlns:a16="http://schemas.microsoft.com/office/drawing/2014/main" id="{735A4B18-3ACC-45CC-8EDE-773CA000B0B5}"/>
              </a:ext>
            </a:extLst>
          </p:cNvPr>
          <p:cNvSpPr>
            <a:spLocks noGrp="1"/>
          </p:cNvSpPr>
          <p:nvPr>
            <p:ph idx="1"/>
          </p:nvPr>
        </p:nvSpPr>
        <p:spPr/>
        <p:txBody>
          <a:bodyPr>
            <a:normAutofit/>
          </a:bodyPr>
          <a:lstStyle/>
          <a:p>
            <a:pPr fontAlgn="base"/>
            <a:r>
              <a:rPr lang="en-NZ" dirty="0"/>
              <a:t>For RPE with a close fitting facepiece to provide its designed protection, it is essential that an adequate face seal is achieved. To achieve a good seal wearers of RPE shall be clean shaven to prevent seal leakage (AS/NZS 1715:2009):</a:t>
            </a:r>
          </a:p>
          <a:p>
            <a:pPr marL="0" indent="0">
              <a:buNone/>
            </a:pPr>
            <a:br>
              <a:rPr lang="en-NZ" dirty="0"/>
            </a:br>
            <a:endParaRPr lang="en-NZ" dirty="0"/>
          </a:p>
        </p:txBody>
      </p:sp>
      <p:sp>
        <p:nvSpPr>
          <p:cNvPr id="5" name="Footer Placeholder 4">
            <a:extLst>
              <a:ext uri="{FF2B5EF4-FFF2-40B4-BE49-F238E27FC236}">
                <a16:creationId xmlns:a16="http://schemas.microsoft.com/office/drawing/2014/main" id="{4684647D-B5BD-45E0-9BF3-3767753F22F3}"/>
              </a:ext>
            </a:extLst>
          </p:cNvPr>
          <p:cNvSpPr>
            <a:spLocks noGrp="1"/>
          </p:cNvSpPr>
          <p:nvPr>
            <p:ph type="ftr" sz="quarter" idx="11"/>
          </p:nvPr>
        </p:nvSpPr>
        <p:spPr/>
        <p:txBody>
          <a:bodyPr/>
          <a:lstStyle/>
          <a:p>
            <a:endParaRPr lang="en-NZ" dirty="0"/>
          </a:p>
        </p:txBody>
      </p:sp>
      <p:pic>
        <p:nvPicPr>
          <p:cNvPr id="7" name="Picture 2" descr="image001">
            <a:extLst>
              <a:ext uri="{FF2B5EF4-FFF2-40B4-BE49-F238E27FC236}">
                <a16:creationId xmlns:a16="http://schemas.microsoft.com/office/drawing/2014/main" id="{1960C935-434E-4898-B1C1-394D92ED5B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0523" y="5834742"/>
            <a:ext cx="3725019" cy="1023257"/>
          </a:xfrm>
          <a:prstGeom prst="rect">
            <a:avLst/>
          </a:prstGeom>
          <a:ln>
            <a:noFill/>
          </a:ln>
        </p:spPr>
      </p:pic>
      <p:pic>
        <p:nvPicPr>
          <p:cNvPr id="6" name="Picture 5" descr="cid:image002.png@01D50BBD.77B8EC70">
            <a:extLst>
              <a:ext uri="{FF2B5EF4-FFF2-40B4-BE49-F238E27FC236}">
                <a16:creationId xmlns:a16="http://schemas.microsoft.com/office/drawing/2014/main" id="{B3654961-F6E1-46EB-B9AF-0108826D9248}"/>
              </a:ext>
            </a:extLst>
          </p:cNvPr>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212912" y="3098307"/>
            <a:ext cx="5413006" cy="2917347"/>
          </a:xfrm>
          <a:prstGeom prst="rect">
            <a:avLst/>
          </a:prstGeom>
          <a:noFill/>
          <a:ln>
            <a:noFill/>
          </a:ln>
        </p:spPr>
      </p:pic>
    </p:spTree>
    <p:extLst>
      <p:ext uri="{BB962C8B-B14F-4D97-AF65-F5344CB8AC3E}">
        <p14:creationId xmlns:p14="http://schemas.microsoft.com/office/powerpoint/2010/main" val="358258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8CEE9-65AF-4816-89C7-D93ACC8BE592}"/>
              </a:ext>
            </a:extLst>
          </p:cNvPr>
          <p:cNvSpPr>
            <a:spLocks noGrp="1"/>
          </p:cNvSpPr>
          <p:nvPr>
            <p:ph type="title"/>
          </p:nvPr>
        </p:nvSpPr>
        <p:spPr/>
        <p:txBody>
          <a:bodyPr/>
          <a:lstStyle/>
          <a:p>
            <a:r>
              <a:rPr lang="en-NZ" b="1" dirty="0"/>
              <a:t>User fit check</a:t>
            </a:r>
            <a:endParaRPr lang="en-NZ" dirty="0"/>
          </a:p>
        </p:txBody>
      </p:sp>
      <p:sp>
        <p:nvSpPr>
          <p:cNvPr id="3" name="Content Placeholder 2">
            <a:extLst>
              <a:ext uri="{FF2B5EF4-FFF2-40B4-BE49-F238E27FC236}">
                <a16:creationId xmlns:a16="http://schemas.microsoft.com/office/drawing/2014/main" id="{58D3BA84-1A38-40F5-A2A9-9F1345F13C31}"/>
              </a:ext>
            </a:extLst>
          </p:cNvPr>
          <p:cNvSpPr>
            <a:spLocks noGrp="1"/>
          </p:cNvSpPr>
          <p:nvPr>
            <p:ph idx="1"/>
          </p:nvPr>
        </p:nvSpPr>
        <p:spPr/>
        <p:txBody>
          <a:bodyPr/>
          <a:lstStyle/>
          <a:p>
            <a:r>
              <a:rPr lang="en-NZ" dirty="0"/>
              <a:t>A seal check should be performed each time the respirator is put on for work:</a:t>
            </a:r>
          </a:p>
          <a:p>
            <a:endParaRPr lang="en-NZ" dirty="0"/>
          </a:p>
        </p:txBody>
      </p:sp>
      <p:pic>
        <p:nvPicPr>
          <p:cNvPr id="4" name="Online Media 6" title="Respirator User Seal Check">
            <a:hlinkClick r:id="" action="ppaction://media"/>
            <a:extLst>
              <a:ext uri="{FF2B5EF4-FFF2-40B4-BE49-F238E27FC236}">
                <a16:creationId xmlns:a16="http://schemas.microsoft.com/office/drawing/2014/main" id="{B560C6B0-44AF-40E2-B5AE-48C36BEE2212}"/>
              </a:ext>
            </a:extLst>
          </p:cNvPr>
          <p:cNvPicPr>
            <a:picLocks noRot="1" noChangeAspect="1"/>
          </p:cNvPicPr>
          <p:nvPr>
            <a:videoFile r:link="rId1"/>
          </p:nvPr>
        </p:nvPicPr>
        <p:blipFill>
          <a:blip r:embed="rId3"/>
          <a:stretch>
            <a:fillRect/>
          </a:stretch>
        </p:blipFill>
        <p:spPr>
          <a:xfrm>
            <a:off x="2189472" y="2742815"/>
            <a:ext cx="5864084" cy="3298547"/>
          </a:xfrm>
          <a:prstGeom prst="rect">
            <a:avLst/>
          </a:prstGeom>
        </p:spPr>
      </p:pic>
      <p:pic>
        <p:nvPicPr>
          <p:cNvPr id="6" name="Picture 5" descr="A picture containing drawing&#10;&#10;Description automatically generated">
            <a:extLst>
              <a:ext uri="{FF2B5EF4-FFF2-40B4-BE49-F238E27FC236}">
                <a16:creationId xmlns:a16="http://schemas.microsoft.com/office/drawing/2014/main" id="{1B3020AF-7B53-41DE-8891-01F3CAFCDB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8850" y="5646057"/>
            <a:ext cx="3613150" cy="1211943"/>
          </a:xfrm>
          <a:prstGeom prst="rect">
            <a:avLst/>
          </a:prstGeom>
        </p:spPr>
      </p:pic>
    </p:spTree>
    <p:extLst>
      <p:ext uri="{BB962C8B-B14F-4D97-AF65-F5344CB8AC3E}">
        <p14:creationId xmlns:p14="http://schemas.microsoft.com/office/powerpoint/2010/main" val="3816525968"/>
      </p:ext>
    </p:extLst>
  </p:cSld>
  <p:clrMapOvr>
    <a:masterClrMapping/>
  </p:clrMapOvr>
</p:sld>
</file>

<file path=ppt/theme/theme1.xml><?xml version="1.0" encoding="utf-8"?>
<a:theme xmlns:a="http://schemas.openxmlformats.org/drawingml/2006/main" name="Facet">
  <a:themeElements>
    <a:clrScheme name="Custom 8">
      <a:dk1>
        <a:srgbClr val="2F2F2F"/>
      </a:dk1>
      <a:lt1>
        <a:srgbClr val="FFFFFF"/>
      </a:lt1>
      <a:dk2>
        <a:srgbClr val="1F1F1F"/>
      </a:dk2>
      <a:lt2>
        <a:srgbClr val="FFFFFF"/>
      </a:lt2>
      <a:accent1>
        <a:srgbClr val="90C226"/>
      </a:accent1>
      <a:accent2>
        <a:srgbClr val="3F3F3F"/>
      </a:accent2>
      <a:accent3>
        <a:srgbClr val="1F1F1F"/>
      </a:accent3>
      <a:accent4>
        <a:srgbClr val="E8E8E8"/>
      </a:accent4>
      <a:accent5>
        <a:srgbClr val="6C911C"/>
      </a:accent5>
      <a:accent6>
        <a:srgbClr val="979797"/>
      </a:accent6>
      <a:hlink>
        <a:srgbClr val="636363"/>
      </a:hlink>
      <a:folHlink>
        <a:srgbClr val="979797"/>
      </a:folHlink>
    </a:clrScheme>
    <a:fontScheme name="Custom 1">
      <a:majorFont>
        <a:latin typeface="Baskerville Old Face"/>
        <a:ea typeface=""/>
        <a:cs typeface=""/>
      </a:majorFont>
      <a:minorFont>
        <a:latin typeface="Abadi"/>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18E23F3ECC7647A50FD26FF36776F3" ma:contentTypeVersion="9" ma:contentTypeDescription="Create a new document." ma:contentTypeScope="" ma:versionID="26ad36c6da2b244d90e4c7422628c8b3">
  <xsd:schema xmlns:xsd="http://www.w3.org/2001/XMLSchema" xmlns:xs="http://www.w3.org/2001/XMLSchema" xmlns:p="http://schemas.microsoft.com/office/2006/metadata/properties" xmlns:ns3="10b083ff-ca20-4b7a-846f-711dfcee95ed" xmlns:ns4="3da8cf38-d4ef-4e14-99b7-9bfc2f1329c1" targetNamespace="http://schemas.microsoft.com/office/2006/metadata/properties" ma:root="true" ma:fieldsID="1a7c8ad69296cee47b7b8291fa6169f9" ns3:_="" ns4:_="">
    <xsd:import namespace="10b083ff-ca20-4b7a-846f-711dfcee95ed"/>
    <xsd:import namespace="3da8cf38-d4ef-4e14-99b7-9bfc2f1329c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b083ff-ca20-4b7a-846f-711dfcee95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a8cf38-d4ef-4e14-99b7-9bfc2f1329c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A23B24-A352-49C7-9654-602FBD5941D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88CFD41-EA13-4071-AA12-4FE197F95F83}">
  <ds:schemaRefs>
    <ds:schemaRef ds:uri="http://schemas.microsoft.com/sharepoint/v3/contenttype/forms"/>
  </ds:schemaRefs>
</ds:datastoreItem>
</file>

<file path=customXml/itemProps3.xml><?xml version="1.0" encoding="utf-8"?>
<ds:datastoreItem xmlns:ds="http://schemas.openxmlformats.org/officeDocument/2006/customXml" ds:itemID="{64B3200E-28EF-4A29-A6CB-7FCB77902E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b083ff-ca20-4b7a-846f-711dfcee95ed"/>
    <ds:schemaRef ds:uri="3da8cf38-d4ef-4e14-99b7-9bfc2f1329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TotalTime>
  <Words>1205</Words>
  <Application>Microsoft Office PowerPoint</Application>
  <PresentationFormat>Widescreen</PresentationFormat>
  <Paragraphs>82</Paragraphs>
  <Slides>12</Slides>
  <Notes>1</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3MCircular</vt:lpstr>
      <vt:lpstr>Abadi</vt:lpstr>
      <vt:lpstr>Arial</vt:lpstr>
      <vt:lpstr>Baskerville Old Face</vt:lpstr>
      <vt:lpstr>Calibri</vt:lpstr>
      <vt:lpstr>Wingdings 3</vt:lpstr>
      <vt:lpstr>Facet</vt:lpstr>
      <vt:lpstr>Respiratory Protection</vt:lpstr>
      <vt:lpstr>Respirator Selection</vt:lpstr>
      <vt:lpstr>Types of Respirators </vt:lpstr>
      <vt:lpstr>Common Types of Respirators</vt:lpstr>
      <vt:lpstr>Fit Testing</vt:lpstr>
      <vt:lpstr>Medical Evaluations</vt:lpstr>
      <vt:lpstr>Respirator Training &amp; Maintenance   </vt:lpstr>
      <vt:lpstr>Use of respirators – clean shaven </vt:lpstr>
      <vt:lpstr>User fit check</vt:lpstr>
      <vt:lpstr>Cleaning and disinfecting</vt:lpstr>
      <vt:lpstr>Inspection of Respirators</vt:lpstr>
      <vt:lpstr>Final Note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Protection</dc:title>
  <dc:creator>Lois Eggers</dc:creator>
  <cp:lastModifiedBy>Lois Eggers</cp:lastModifiedBy>
  <cp:revision>1</cp:revision>
  <dcterms:created xsi:type="dcterms:W3CDTF">2020-03-18T06:56:47Z</dcterms:created>
  <dcterms:modified xsi:type="dcterms:W3CDTF">2020-03-18T23:21:42Z</dcterms:modified>
</cp:coreProperties>
</file>