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5" r:id="rId5"/>
    <p:sldId id="267" r:id="rId6"/>
    <p:sldId id="271" r:id="rId7"/>
    <p:sldId id="268" r:id="rId8"/>
    <p:sldId id="269" r:id="rId9"/>
    <p:sldId id="27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5756" autoAdjust="0"/>
  </p:normalViewPr>
  <p:slideViewPr>
    <p:cSldViewPr snapToGrid="0">
      <p:cViewPr varScale="1">
        <p:scale>
          <a:sx n="80" d="100"/>
          <a:sy n="80" d="100"/>
        </p:scale>
        <p:origin x="55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4F03C-DA16-43A8-BADC-365D7B0DB966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7007E-9C9B-4FE9-9E8D-EA3CE3A757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9846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353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550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Duck or rabbit?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542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Dog or bird?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9709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People or pillars?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126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The young or old woman?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67007E-9C9B-4FE9-9E8D-EA3CE3A7576B}" type="slidenum">
              <a:rPr kumimoji="0" lang="en-N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N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507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641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2139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7007E-9C9B-4FE9-9E8D-EA3CE3A7576B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0800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0BE4-FF50-4ED7-A0BC-A15B30292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5D293-68CB-41F2-9F5E-B15C6C7C6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AC7CF-B29D-40BE-9B81-A2A6B762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5771E-C8FE-476B-BA62-9E72A5DE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97470-003F-4E68-B3C6-69B50B90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980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30DE-F87A-4C15-A3EA-035EF6C0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B5697-1CCE-439E-AB6C-DB9B6CB7E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8B9F0-DA27-4050-9F0A-0D1ED306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42B26-E9CF-4B78-8F16-39AAE265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85BE5-898C-44B7-B536-8A7B7522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22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810DE-66D8-470B-836F-17BE85C94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7F5ED-A4DA-49E0-8CD7-35FC3C77F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42FC5-F9EB-408E-B54F-C1721224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97EFF-71DF-44AE-B041-A64C1827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87DD-772F-4835-9487-1E97DE77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798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4FC6-940F-41FC-A5EF-02DA81A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41D0E-EDFA-4749-B54E-119BAED0A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72B1-F4EF-45A2-B2F3-621270DC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8F1D1-7560-4790-92F8-B954C54C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4EEC8-0963-4D5D-AE13-AB53F007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205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65BCF-65A8-4D3D-9082-4E484372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17E32-2EE8-4A0B-A808-91AF8D1E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FE803-4D1A-4955-80ED-77665613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7EF97-85C7-4161-9AA0-04CBC48E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CDCA5-F5CC-4A7B-9A34-3694CB41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415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DBD5-518A-43F0-9043-E2EF2D12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9605-8D0D-4AC8-BC4D-D0FEAC51F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6E3E7-927A-4843-86B4-644145DF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F53C0-3524-4AE1-9F7F-345C799C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50904-F0DD-4553-9727-151E815C1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96297-6710-45A4-A4D6-F4AE9197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090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6F6D-DC61-4F98-85DF-5515FC01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E35DB-B437-4E40-A570-5332447A8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C8619-CF94-4674-97B6-84A77E3BB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1CCC22-4F98-49EC-84AC-AC4E07BD0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6A7178-0820-4D2A-9835-223C1E9DB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8F5FEF-80F3-4A4C-B07B-BEE2344E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81CFC-7EE5-479D-B386-92827CF3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60F2FC-0CDF-438A-8264-012B7A45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782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B797-D21E-4999-8145-E401D3F2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A9795-4D2B-44DB-8A87-8CDD5EC2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4F1C1-CD37-4227-B75A-532F9F5C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6FEB4-C5C3-4EB1-B486-69AF81B7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06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A5C1F-FCED-4C45-AC24-377B5A1E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25745-564E-4DC0-8C73-CC724C42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F2167-26DB-4544-AAD5-86E43E06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890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033F-A27D-4E17-9E2E-4C8BC96B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CA83-BCC5-4127-AB2D-8AA3D1BC8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3FC5A-A6B3-463D-B47F-B9CDAC07C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8613E-A33A-421E-9C4B-0DD98BCD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D6CD-3931-4072-A53E-49808112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1DD5D-CFFF-482D-A4E5-93F4923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488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6590-E4E5-413B-9D25-39CD133A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C9AF5-4F57-4187-9412-59461B754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C34BA-7E5E-4E14-9073-3B1E70BD7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B2DB-1363-4A7C-B003-941093AA2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E9A7E-3FCA-43C6-8F3A-933E3D44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7D96D-D292-4A9C-8089-CF454C75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215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38DD8-A2FD-43EF-9D79-0D63C8068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90446-4EB8-43FC-9CBA-A4B06E21C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DFEEC-B14A-4242-9141-382C6F32C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F738-36BE-4625-8AD5-81290FF86E80}" type="datetimeFigureOut">
              <a:rPr lang="en-NZ" smtClean="0"/>
              <a:t>11/01/2023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A856-51D8-41E8-A925-3946D49AD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32813-EE39-4E29-BCFB-9F653D767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36B3-B269-4F02-90A3-9913E15E6E5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5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C16C1A-F819-4575-AD60-A15FB5D4E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97339"/>
            <a:ext cx="10011831" cy="2623885"/>
          </a:xfrm>
        </p:spPr>
        <p:txBody>
          <a:bodyPr anchor="ctr">
            <a:normAutofit/>
          </a:bodyPr>
          <a:lstStyle/>
          <a:p>
            <a:r>
              <a:rPr lang="en-NZ" sz="6600">
                <a:solidFill>
                  <a:srgbClr val="FFFFFF"/>
                </a:solidFill>
              </a:rPr>
              <a:t>Safety Moment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81AAE-6517-4E9A-889A-4290AF228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6159" y="4843002"/>
            <a:ext cx="5760850" cy="1234345"/>
          </a:xfrm>
        </p:spPr>
        <p:txBody>
          <a:bodyPr anchor="ctr">
            <a:normAutofit/>
          </a:bodyPr>
          <a:lstStyle/>
          <a:p>
            <a:r>
              <a:rPr lang="en-NZ" sz="2600">
                <a:solidFill>
                  <a:schemeClr val="tx1">
                    <a:lumMod val="95000"/>
                    <a:lumOff val="5000"/>
                  </a:schemeClr>
                </a:solidFill>
              </a:rPr>
              <a:t>BeAligned Working Group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4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77FACB-06EB-48FF-A648-04D2B04F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People see things differently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2989B-0C6A-4C40-A67F-BB864D3C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How a person sees something may be different to how someone else sees things 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A person’s values, beliefs, and experiences play a part in how people view and interpret things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Don’t just assume because you understand, everyone else will 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/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E.g., JHA’s, procedures, work instructions, signage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Group discussion and peer-to-peer checking is important to make sure we are all singing off the same song sheet. 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lvl="1" fontAlgn="base"/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E.g., toolbox talks 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</a:p>
          <a:p>
            <a:pPr marL="457200" lvl="1" indent="0" fontAlgn="base">
              <a:buNone/>
            </a:pPr>
            <a:endParaRPr lang="en-US" sz="19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If you are not sure, ASK! </a:t>
            </a:r>
            <a:r>
              <a:rPr lang="en-US" sz="1900" b="0" i="0" dirty="0">
                <a:effectLst/>
                <a:latin typeface="Arial" panose="020B0604020202020204" pitchFamily="34" charset="0"/>
              </a:rPr>
              <a:t>​</a:t>
            </a:r>
            <a:r>
              <a:rPr lang="en-US" sz="1900" b="0" i="0" u="none" strike="noStrike" dirty="0">
                <a:effectLst/>
                <a:latin typeface="Arial" panose="020B0604020202020204" pitchFamily="34" charset="0"/>
              </a:rPr>
              <a:t>The only stupid question is the one that isn’t asked.</a:t>
            </a:r>
            <a:endParaRPr lang="en-US" sz="1900" b="0" i="0" dirty="0">
              <a:effectLst/>
              <a:latin typeface="Arial" panose="020B0604020202020204" pitchFamily="34" charset="0"/>
            </a:endParaRPr>
          </a:p>
          <a:p>
            <a:endParaRPr lang="en-NZ" sz="1900" dirty="0"/>
          </a:p>
        </p:txBody>
      </p:sp>
    </p:spTree>
    <p:extLst>
      <p:ext uri="{BB962C8B-B14F-4D97-AF65-F5344CB8AC3E}">
        <p14:creationId xmlns:p14="http://schemas.microsoft.com/office/powerpoint/2010/main" val="358577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409B75-ECC8-4911-9054-2328B413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Do you see what I see?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A0C2C-206D-4FBD-9AD4-221A1290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n-GB" sz="2400" dirty="0"/>
              <a:t>Have you ever questioned a sign or instruction because it doesn’t make sense to you? Or that it could mean something else to what is implied?​</a:t>
            </a:r>
          </a:p>
          <a:p>
            <a:pPr lvl="1"/>
            <a:r>
              <a:rPr lang="en-GB" dirty="0"/>
              <a:t>It may have made sense to the person who prepared it, but does that mean everyone understands it the same…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This safety moment will help demonstrate how people may interpret what they see differently and how we should factor this in when communicating to each other.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37811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 you see first?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BABB3BB-5D90-4A2E-A453-E476AC41B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3717" y="756557"/>
            <a:ext cx="8983003" cy="534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54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C5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 you see first?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5F65237-1A71-445E-8E0D-C54D99F7E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6"/>
          <a:stretch/>
        </p:blipFill>
        <p:spPr bwMode="auto">
          <a:xfrm>
            <a:off x="4515527" y="961812"/>
            <a:ext cx="623434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34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 you see first?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D825A4D-BEB5-4EA6-98EB-C874D5A84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1193780"/>
            <a:ext cx="7188199" cy="451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65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C5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 you see first?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E644828-1A2D-4464-BE57-41BD1702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960438"/>
            <a:ext cx="3544888" cy="49307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E8943D17-5DF6-4FAA-BD43-6E00A73EF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960438"/>
            <a:ext cx="3371850" cy="49307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63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28AC11-BFDF-42EF-80FF-717BBF909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8628" y="1408629"/>
            <a:ext cx="6858000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56AF6-38E4-490B-8E2B-1A1037B4E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832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39A6F5-AD6A-4D80-8AD9-6290D13AC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513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61000"/>
                </a:srgbClr>
              </a:gs>
              <a:gs pos="95000">
                <a:schemeClr val="accent5">
                  <a:alpha val="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2945176"/>
            <a:ext cx="2878688" cy="27579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How would you interpret these signs?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10659E2-F576-4546-81E3-F16944522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1442" y="1430079"/>
            <a:ext cx="3359069" cy="39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8641DC16-AC1B-47B2-9F02-EB8567FF1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870" y="990600"/>
            <a:ext cx="3796390" cy="506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7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8AC11-BFDF-42EF-80FF-717BBF909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8628" y="1408629"/>
            <a:ext cx="6858000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C56AF6-38E4-490B-8E2B-1A1037B4E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832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39A6F5-AD6A-4D80-8AD9-6290D13AC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513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61000"/>
                </a:srgbClr>
              </a:gs>
              <a:gs pos="95000">
                <a:schemeClr val="accent5">
                  <a:alpha val="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2945176"/>
            <a:ext cx="2878688" cy="27579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How would you interpret these signs?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11AE8C49-17E3-4914-99B2-583C19920E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4"/>
          <a:stretch/>
        </p:blipFill>
        <p:spPr bwMode="auto">
          <a:xfrm>
            <a:off x="8755512" y="1793195"/>
            <a:ext cx="3141973" cy="327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EF84D227-4830-447D-AE74-DA4BB7F5F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46" y="564491"/>
            <a:ext cx="3768951" cy="572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20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28AC11-BFDF-42EF-80FF-717BBF909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8628" y="1408629"/>
            <a:ext cx="6858000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C56AF6-38E4-490B-8E2B-1A1037B4E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832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339A6F5-AD6A-4D80-8AD9-6290D13AC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513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61000"/>
                </a:srgbClr>
              </a:gs>
              <a:gs pos="95000">
                <a:schemeClr val="accent5">
                  <a:alpha val="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EF8EE7-4B75-4226-A66D-EF6CB95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2" y="2945176"/>
            <a:ext cx="2878688" cy="27579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How would you interpret these signs?</a:t>
            </a:r>
          </a:p>
        </p:txBody>
      </p:sp>
      <p:pic>
        <p:nvPicPr>
          <p:cNvPr id="8" name="Picture 11">
            <a:extLst>
              <a:ext uri="{FF2B5EF4-FFF2-40B4-BE49-F238E27FC236}">
                <a16:creationId xmlns:a16="http://schemas.microsoft.com/office/drawing/2014/main" id="{3E62E57A-24D7-4647-89FD-EFEF7C3BE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45307" y="2002971"/>
            <a:ext cx="4402008" cy="267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13703A2E-3509-437F-8E29-3144192BF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6414" y="1246409"/>
            <a:ext cx="3141973" cy="436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08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279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Safety Moment </vt:lpstr>
      <vt:lpstr>Do you see what I see? </vt:lpstr>
      <vt:lpstr>What do you see first? </vt:lpstr>
      <vt:lpstr>What do you see first? </vt:lpstr>
      <vt:lpstr>What do you see first? </vt:lpstr>
      <vt:lpstr>What do you see first? </vt:lpstr>
      <vt:lpstr>How would you interpret these signs?</vt:lpstr>
      <vt:lpstr>How would you interpret these signs?</vt:lpstr>
      <vt:lpstr>How would you interpret these signs?</vt:lpstr>
      <vt:lpstr>People see things differently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Moment</dc:title>
  <dc:creator>Latasha Hedley</dc:creator>
  <cp:lastModifiedBy>Lois</cp:lastModifiedBy>
  <cp:revision>2</cp:revision>
  <dcterms:created xsi:type="dcterms:W3CDTF">2021-10-28T03:10:20Z</dcterms:created>
  <dcterms:modified xsi:type="dcterms:W3CDTF">2023-01-10T20:50:25Z</dcterms:modified>
</cp:coreProperties>
</file>