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6" r:id="rId4"/>
    <p:sldId id="265" r:id="rId5"/>
    <p:sldId id="267" r:id="rId6"/>
    <p:sldId id="271" r:id="rId7"/>
    <p:sldId id="268" r:id="rId8"/>
    <p:sldId id="269" r:id="rId9"/>
    <p:sldId id="270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0" autoAdjust="0"/>
    <p:restoredTop sz="95756" autoAdjust="0"/>
  </p:normalViewPr>
  <p:slideViewPr>
    <p:cSldViewPr snapToGrid="0">
      <p:cViewPr varScale="1">
        <p:scale>
          <a:sx n="80" d="100"/>
          <a:sy n="80" d="100"/>
        </p:scale>
        <p:origin x="552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C4F03C-DA16-43A8-BADC-365D7B0DB966}" type="datetimeFigureOut">
              <a:rPr lang="en-NZ" smtClean="0"/>
              <a:t>11/01/2023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7007E-9C9B-4FE9-9E8D-EA3CE3A7576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5223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67007E-9C9B-4FE9-9E8D-EA3CE3A7576B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398464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67007E-9C9B-4FE9-9E8D-EA3CE3A7576B}" type="slidenum">
              <a:rPr lang="en-NZ" smtClean="0"/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03539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67007E-9C9B-4FE9-9E8D-EA3CE3A7576B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5507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Duck or rabbit?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67007E-9C9B-4FE9-9E8D-EA3CE3A7576B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65424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Dog or bird?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67007E-9C9B-4FE9-9E8D-EA3CE3A7576B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197094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People or pillars?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67007E-9C9B-4FE9-9E8D-EA3CE3A7576B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612643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The young or old woman?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67007E-9C9B-4FE9-9E8D-EA3CE3A7576B}" type="slidenum">
              <a:rPr kumimoji="0" lang="en-N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N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4507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67007E-9C9B-4FE9-9E8D-EA3CE3A7576B}" type="slidenum">
              <a:rPr lang="en-NZ" smtClean="0"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04641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67007E-9C9B-4FE9-9E8D-EA3CE3A7576B}" type="slidenum">
              <a:rPr lang="en-NZ" smtClean="0"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721392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67007E-9C9B-4FE9-9E8D-EA3CE3A7576B}" type="slidenum">
              <a:rPr lang="en-NZ" smtClean="0"/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40800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B0BE4-FF50-4ED7-A0BC-A15B302924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85D293-68CB-41F2-9F5E-B15C6C7C6C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AC7CF-B29D-40BE-9B81-A2A6B762B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F738-36BE-4625-8AD5-81290FF86E80}" type="datetimeFigureOut">
              <a:rPr lang="en-NZ" smtClean="0"/>
              <a:t>11/01/2023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65771E-C8FE-476B-BA62-9E72A5DE7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97470-003F-4E68-B3C6-69B50B90F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B36B3-B269-4F02-90A3-9913E15E6E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89801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F30DE-F87A-4C15-A3EA-035EF6C06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4B5697-1CCE-439E-AB6C-DB9B6CB7ED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8B9F0-DA27-4050-9F0A-0D1ED3061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F738-36BE-4625-8AD5-81290FF86E80}" type="datetimeFigureOut">
              <a:rPr lang="en-NZ" smtClean="0"/>
              <a:t>11/01/2023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42B26-E9CF-4B78-8F16-39AAE2650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85BE5-898C-44B7-B536-8A7B75225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B36B3-B269-4F02-90A3-9913E15E6E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1226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C810DE-66D8-470B-836F-17BE85C947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77F5ED-A4DA-49E0-8CD7-35FC3C77F3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42FC5-F9EB-408E-B54F-C17212242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F738-36BE-4625-8AD5-81290FF86E80}" type="datetimeFigureOut">
              <a:rPr lang="en-NZ" smtClean="0"/>
              <a:t>11/01/2023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97EFF-71DF-44AE-B041-A64C18273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987DD-772F-4835-9487-1E97DE77F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B36B3-B269-4F02-90A3-9913E15E6E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27985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74FC6-940F-41FC-A5EF-02DA81AE5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41D0E-EDFA-4749-B54E-119BAED0A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A72B1-F4EF-45A2-B2F3-621270DC8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F738-36BE-4625-8AD5-81290FF86E80}" type="datetimeFigureOut">
              <a:rPr lang="en-NZ" smtClean="0"/>
              <a:t>11/01/2023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8F1D1-7560-4790-92F8-B954C54C7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D4EEC8-0963-4D5D-AE13-AB53F0079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B36B3-B269-4F02-90A3-9913E15E6E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52059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65BCF-65A8-4D3D-9082-4E4843720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C17E32-2EE8-4A0B-A808-91AF8D1EB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FE803-4D1A-4955-80ED-77665613B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F738-36BE-4625-8AD5-81290FF86E80}" type="datetimeFigureOut">
              <a:rPr lang="en-NZ" smtClean="0"/>
              <a:t>11/01/2023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7EF97-85C7-4161-9AA0-04CBC48E6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4CDCA5-F5CC-4A7B-9A34-3694CB412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B36B3-B269-4F02-90A3-9913E15E6E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04151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BDBD5-518A-43F0-9043-E2EF2D128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69605-8D0D-4AC8-BC4D-D0FEAC51FB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16E3E7-927A-4843-86B4-644145DF0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0F53C0-3524-4AE1-9F7F-345C799C4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F738-36BE-4625-8AD5-81290FF86E80}" type="datetimeFigureOut">
              <a:rPr lang="en-NZ" smtClean="0"/>
              <a:t>11/01/2023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F50904-F0DD-4553-9727-151E815C1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F96297-6710-45A4-A4D6-F4AE9197A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B36B3-B269-4F02-90A3-9913E15E6E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30908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96F6D-DC61-4F98-85DF-5515FC013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EE35DB-B437-4E40-A570-5332447A8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CC8619-CF94-4674-97B6-84A77E3BB0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1CCC22-4F98-49EC-84AC-AC4E07BD09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6A7178-0820-4D2A-9835-223C1E9DB3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8F5FEF-80F3-4A4C-B07B-BEE2344E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F738-36BE-4625-8AD5-81290FF86E80}" type="datetimeFigureOut">
              <a:rPr lang="en-NZ" smtClean="0"/>
              <a:t>11/01/2023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681CFC-7EE5-479D-B386-92827CF38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60F2FC-0CDF-438A-8264-012B7A455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B36B3-B269-4F02-90A3-9913E15E6E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87825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CB797-D21E-4999-8145-E401D3F2D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AA9795-4D2B-44DB-8A87-8CDD5EC22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F738-36BE-4625-8AD5-81290FF86E80}" type="datetimeFigureOut">
              <a:rPr lang="en-NZ" smtClean="0"/>
              <a:t>11/01/2023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D4F1C1-CD37-4227-B75A-532F9F5CA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86FEB4-C5C3-4EB1-B486-69AF81B72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B36B3-B269-4F02-90A3-9913E15E6E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80678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6A5C1F-FCED-4C45-AC24-377B5A1E3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F738-36BE-4625-8AD5-81290FF86E80}" type="datetimeFigureOut">
              <a:rPr lang="en-NZ" smtClean="0"/>
              <a:t>11/01/2023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525745-564E-4DC0-8C73-CC724C42A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9F2167-26DB-4544-AAD5-86E43E06F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B36B3-B269-4F02-90A3-9913E15E6E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5890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F033F-A27D-4E17-9E2E-4C8BC96B6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9CA83-BCC5-4127-AB2D-8AA3D1BC8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A3FC5A-A6B3-463D-B47F-B9CDAC07C9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38613E-A33A-421E-9C4B-0DD98BCDB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F738-36BE-4625-8AD5-81290FF86E80}" type="datetimeFigureOut">
              <a:rPr lang="en-NZ" smtClean="0"/>
              <a:t>11/01/2023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D9D6CD-3931-4072-A53E-49808112B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B1DD5D-CFFF-482D-A4E5-93F492382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B36B3-B269-4F02-90A3-9913E15E6E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74885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56590-E4E5-413B-9D25-39CD133A1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3C9AF5-4F57-4187-9412-59461B754C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1C34BA-7E5E-4E14-9073-3B1E70BD74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77B2DB-1363-4A7C-B003-941093AA2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F738-36BE-4625-8AD5-81290FF86E80}" type="datetimeFigureOut">
              <a:rPr lang="en-NZ" smtClean="0"/>
              <a:t>11/01/2023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DE9A7E-3FCA-43C6-8F3A-933E3D446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27D96D-D292-4A9C-8089-CF454C75D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B36B3-B269-4F02-90A3-9913E15E6E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82151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638DD8-A2FD-43EF-9D79-0D63C8068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290446-4EB8-43FC-9CBA-A4B06E21C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DFEEC-B14A-4242-9141-382C6F32CB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5F738-36BE-4625-8AD5-81290FF86E80}" type="datetimeFigureOut">
              <a:rPr lang="en-NZ" smtClean="0"/>
              <a:t>11/01/2023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FA856-51D8-41E8-A925-3946D49AD0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832813-EE39-4E29-BCFB-9F653D7675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B36B3-B269-4F02-90A3-9913E15E6E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4557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C16C1A-F819-4575-AD60-A15FB5D4EA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669" y="1097339"/>
            <a:ext cx="10011831" cy="2623885"/>
          </a:xfrm>
        </p:spPr>
        <p:txBody>
          <a:bodyPr anchor="ctr">
            <a:normAutofit/>
          </a:bodyPr>
          <a:lstStyle/>
          <a:p>
            <a:r>
              <a:rPr lang="en-NZ" sz="6600">
                <a:solidFill>
                  <a:srgbClr val="FFFFFF"/>
                </a:solidFill>
              </a:rPr>
              <a:t>Safety Moment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E8F46F-D590-45CD-AF41-A04DC11D1B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17136"/>
            <a:ext cx="2112264" cy="1892808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33989" y="4521269"/>
            <a:ext cx="6720830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B81AAE-6517-4E9A-889A-4290AF2284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6159" y="4843002"/>
            <a:ext cx="5760850" cy="1234345"/>
          </a:xfrm>
        </p:spPr>
        <p:txBody>
          <a:bodyPr anchor="ctr">
            <a:normAutofit/>
          </a:bodyPr>
          <a:lstStyle/>
          <a:p>
            <a:r>
              <a:rPr lang="en-NZ" sz="2600">
                <a:solidFill>
                  <a:schemeClr val="tx1">
                    <a:lumMod val="95000"/>
                    <a:lumOff val="5000"/>
                  </a:schemeClr>
                </a:solidFill>
              </a:rPr>
              <a:t>BeAligned Working Group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046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77FACB-06EB-48FF-A648-04D2B04FE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/>
          </a:bodyPr>
          <a:lstStyle/>
          <a:p>
            <a:r>
              <a:rPr lang="en-NZ">
                <a:solidFill>
                  <a:srgbClr val="FFFFFF"/>
                </a:solidFill>
              </a:rPr>
              <a:t>People see things differently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2989B-0C6A-4C40-A67F-BB864D3CA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456" y="2798385"/>
            <a:ext cx="10597729" cy="3283260"/>
          </a:xfrm>
        </p:spPr>
        <p:txBody>
          <a:bodyPr anchor="ctr">
            <a:normAutofit/>
          </a:bodyPr>
          <a:lstStyle/>
          <a:p>
            <a:pPr rtl="0" fontAlgn="base">
              <a:buFont typeface="Arial" panose="020B0604020202020204" pitchFamily="34" charset="0"/>
              <a:buChar char="•"/>
            </a:pPr>
            <a:r>
              <a:rPr lang="en-US" sz="1900" b="0" i="0" u="none" strike="noStrike" dirty="0">
                <a:effectLst/>
                <a:latin typeface="Arial" panose="020B0604020202020204" pitchFamily="34" charset="0"/>
              </a:rPr>
              <a:t>How a person sees something may be different to how someone else sees things </a:t>
            </a:r>
            <a:r>
              <a:rPr lang="en-US" sz="1900" b="0" i="0" dirty="0">
                <a:effectLst/>
                <a:latin typeface="Arial" panose="020B0604020202020204" pitchFamily="34" charset="0"/>
              </a:rPr>
              <a:t>​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1900" b="0" i="0" u="none" strike="noStrike" dirty="0">
                <a:effectLst/>
                <a:latin typeface="Arial" panose="020B0604020202020204" pitchFamily="34" charset="0"/>
              </a:rPr>
              <a:t>A person’s values, beliefs, and experiences play a part in how people view and interpret things</a:t>
            </a:r>
            <a:r>
              <a:rPr lang="en-US" sz="1900" b="0" i="0" dirty="0">
                <a:effectLst/>
                <a:latin typeface="Arial" panose="020B0604020202020204" pitchFamily="34" charset="0"/>
              </a:rPr>
              <a:t>​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1900" b="0" i="0" u="none" strike="noStrike" dirty="0">
                <a:effectLst/>
                <a:latin typeface="Arial" panose="020B0604020202020204" pitchFamily="34" charset="0"/>
              </a:rPr>
              <a:t>Don’t just assume because you understand, everyone else will </a:t>
            </a:r>
            <a:r>
              <a:rPr lang="en-US" sz="1900" b="0" i="0" dirty="0">
                <a:effectLst/>
                <a:latin typeface="Arial" panose="020B0604020202020204" pitchFamily="34" charset="0"/>
              </a:rPr>
              <a:t>​</a:t>
            </a:r>
          </a:p>
          <a:p>
            <a:pPr lvl="1" fontAlgn="base"/>
            <a:r>
              <a:rPr lang="en-US" sz="1900" b="0" i="0" u="none" strike="noStrike" dirty="0">
                <a:effectLst/>
                <a:latin typeface="Arial" panose="020B0604020202020204" pitchFamily="34" charset="0"/>
              </a:rPr>
              <a:t>E.g., JHA’s, procedures, work instructions, signage</a:t>
            </a:r>
            <a:r>
              <a:rPr lang="en-US" sz="1900" b="0" i="0" dirty="0">
                <a:effectLst/>
                <a:latin typeface="Arial" panose="020B0604020202020204" pitchFamily="34" charset="0"/>
              </a:rPr>
              <a:t>​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1900" b="0" i="0" u="none" strike="noStrike" dirty="0">
                <a:effectLst/>
                <a:latin typeface="Arial" panose="020B0604020202020204" pitchFamily="34" charset="0"/>
              </a:rPr>
              <a:t>Group discussion and peer-to-peer checking is important to make sure we are all singing off the same song sheet. </a:t>
            </a:r>
            <a:r>
              <a:rPr lang="en-US" sz="1900" b="0" i="0" dirty="0">
                <a:effectLst/>
                <a:latin typeface="Arial" panose="020B0604020202020204" pitchFamily="34" charset="0"/>
              </a:rPr>
              <a:t>​</a:t>
            </a:r>
          </a:p>
          <a:p>
            <a:pPr lvl="1" fontAlgn="base"/>
            <a:r>
              <a:rPr lang="en-US" sz="1900" b="0" i="0" u="none" strike="noStrike" dirty="0">
                <a:effectLst/>
                <a:latin typeface="Arial" panose="020B0604020202020204" pitchFamily="34" charset="0"/>
              </a:rPr>
              <a:t>E.g., toolbox talks </a:t>
            </a:r>
            <a:r>
              <a:rPr lang="en-US" sz="1900" b="0" i="0" dirty="0">
                <a:effectLst/>
                <a:latin typeface="Arial" panose="020B0604020202020204" pitchFamily="34" charset="0"/>
              </a:rPr>
              <a:t>​</a:t>
            </a:r>
          </a:p>
          <a:p>
            <a:pPr marL="457200" lvl="1" indent="0" fontAlgn="base">
              <a:buNone/>
            </a:pPr>
            <a:endParaRPr lang="en-US" sz="1900" b="0" i="0" dirty="0">
              <a:effectLst/>
              <a:latin typeface="Arial" panose="020B0604020202020204" pitchFamily="34" charset="0"/>
            </a:endParaRP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1900" b="0" i="0" u="none" strike="noStrike" dirty="0">
                <a:effectLst/>
                <a:latin typeface="Arial" panose="020B0604020202020204" pitchFamily="34" charset="0"/>
              </a:rPr>
              <a:t>If you are not sure, ASK! </a:t>
            </a:r>
            <a:r>
              <a:rPr lang="en-US" sz="1900" b="0" i="0" dirty="0">
                <a:effectLst/>
                <a:latin typeface="Arial" panose="020B0604020202020204" pitchFamily="34" charset="0"/>
              </a:rPr>
              <a:t>​</a:t>
            </a:r>
            <a:r>
              <a:rPr lang="en-US" sz="1900" b="0" i="0" u="none" strike="noStrike" dirty="0">
                <a:effectLst/>
                <a:latin typeface="Arial" panose="020B0604020202020204" pitchFamily="34" charset="0"/>
              </a:rPr>
              <a:t>The only stupid question is the one that isn’t asked.</a:t>
            </a:r>
            <a:endParaRPr lang="en-US" sz="1900" b="0" i="0" dirty="0">
              <a:effectLst/>
              <a:latin typeface="Arial" panose="020B0604020202020204" pitchFamily="34" charset="0"/>
            </a:endParaRPr>
          </a:p>
          <a:p>
            <a:endParaRPr lang="en-NZ" sz="1900" dirty="0"/>
          </a:p>
        </p:txBody>
      </p:sp>
    </p:spTree>
    <p:extLst>
      <p:ext uri="{BB962C8B-B14F-4D97-AF65-F5344CB8AC3E}">
        <p14:creationId xmlns:p14="http://schemas.microsoft.com/office/powerpoint/2010/main" val="3585770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0409B75-ECC8-4911-9054-2328B4136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en-NZ">
                <a:solidFill>
                  <a:srgbClr val="FFFFFF"/>
                </a:solidFill>
              </a:rPr>
              <a:t>Do you see what I see?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A0C2C-206D-4FBD-9AD4-221A12906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708" y="885651"/>
            <a:ext cx="6525220" cy="4616849"/>
          </a:xfrm>
        </p:spPr>
        <p:txBody>
          <a:bodyPr anchor="ctr">
            <a:normAutofit/>
          </a:bodyPr>
          <a:lstStyle/>
          <a:p>
            <a:r>
              <a:rPr lang="en-GB" sz="2400" dirty="0"/>
              <a:t>Have you ever questioned a sign or instruction because it doesn’t make sense to you? Or that it could mean something else to what is implied?​</a:t>
            </a:r>
          </a:p>
          <a:p>
            <a:pPr lvl="1"/>
            <a:r>
              <a:rPr lang="en-GB" dirty="0"/>
              <a:t>It may have made sense to the person who prepared it, but does that mean everyone understands it the same…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This safety moment will help demonstrate how people may interpret what they see differently and how we should factor this in when communicating to each other. 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1378110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EF8EE7-4B75-4226-A66D-EF6CB9565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What do you see first?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BABB3BB-5D90-4A2E-A453-E476AC41B0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73717" y="756557"/>
            <a:ext cx="8983003" cy="5344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7540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5C5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EF8EE7-4B75-4226-A66D-EF6CB9565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What do you see first? 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D5F65237-1A71-445E-8E0D-C54D99F7E4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76"/>
          <a:stretch/>
        </p:blipFill>
        <p:spPr bwMode="auto">
          <a:xfrm>
            <a:off x="4515527" y="961812"/>
            <a:ext cx="6234344" cy="493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7349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EF8EE7-4B75-4226-A66D-EF6CB9565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What do you see first? 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7D825A4D-BEB5-4EA6-98EB-C874D5A84D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38600" y="1193780"/>
            <a:ext cx="7188199" cy="4510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6650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5C5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EF8EE7-4B75-4226-A66D-EF6CB9565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What do you see first? 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9E644828-1A2D-4464-BE57-41BD1702E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5" y="960438"/>
            <a:ext cx="3544888" cy="49307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>
            <a:extLst>
              <a:ext uri="{FF2B5EF4-FFF2-40B4-BE49-F238E27FC236}">
                <a16:creationId xmlns:a16="http://schemas.microsoft.com/office/drawing/2014/main" id="{E8943D17-5DF6-4FAA-BD43-6E00A73EF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8588" y="960438"/>
            <a:ext cx="3371850" cy="49307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5632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151139A-886F-4B97-8815-729AD3831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428AC11-BFDF-42EF-80FF-717BBF9090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8628" y="1408629"/>
            <a:ext cx="6858000" cy="4040744"/>
          </a:xfrm>
          <a:prstGeom prst="rect">
            <a:avLst/>
          </a:prstGeom>
          <a:gradFill>
            <a:gsLst>
              <a:gs pos="11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C56AF6-38E4-490B-8E2B-1A1037B4ED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9565" y="2659832"/>
            <a:ext cx="4355594" cy="404074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339A6F5-AD6A-4D80-8AD9-6290D13AC4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513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61000"/>
                </a:srgbClr>
              </a:gs>
              <a:gs pos="95000">
                <a:schemeClr val="accent5">
                  <a:alpha val="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EF8EE7-4B75-4226-A66D-EF6CB9565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2" y="2945176"/>
            <a:ext cx="2878688" cy="275797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How would you interpret these signs?</a:t>
            </a:r>
          </a:p>
        </p:txBody>
      </p:sp>
      <p:pic>
        <p:nvPicPr>
          <p:cNvPr id="6" name="Picture 7">
            <a:extLst>
              <a:ext uri="{FF2B5EF4-FFF2-40B4-BE49-F238E27FC236}">
                <a16:creationId xmlns:a16="http://schemas.microsoft.com/office/drawing/2014/main" id="{210659E2-F576-4546-81E3-F169445227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41442" y="1430079"/>
            <a:ext cx="3359069" cy="399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>
            <a:extLst>
              <a:ext uri="{FF2B5EF4-FFF2-40B4-BE49-F238E27FC236}">
                <a16:creationId xmlns:a16="http://schemas.microsoft.com/office/drawing/2014/main" id="{8641DC16-AC1B-47B2-9F02-EB8567FF13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870" y="990600"/>
            <a:ext cx="3796390" cy="5060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177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151139A-886F-4B97-8815-729AD3831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28AC11-BFDF-42EF-80FF-717BBF9090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8628" y="1408629"/>
            <a:ext cx="6858000" cy="4040744"/>
          </a:xfrm>
          <a:prstGeom prst="rect">
            <a:avLst/>
          </a:prstGeom>
          <a:gradFill>
            <a:gsLst>
              <a:gs pos="11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CC56AF6-38E4-490B-8E2B-1A1037B4ED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9565" y="2659832"/>
            <a:ext cx="4355594" cy="404074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339A6F5-AD6A-4D80-8AD9-6290D13AC4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513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61000"/>
                </a:srgbClr>
              </a:gs>
              <a:gs pos="95000">
                <a:schemeClr val="accent5">
                  <a:alpha val="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EF8EE7-4B75-4226-A66D-EF6CB9565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2" y="2945176"/>
            <a:ext cx="2878688" cy="275797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How would you interpret these signs?</a:t>
            </a:r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11AE8C49-17E3-4914-99B2-583C19920E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04"/>
          <a:stretch/>
        </p:blipFill>
        <p:spPr bwMode="auto">
          <a:xfrm>
            <a:off x="8755512" y="1793195"/>
            <a:ext cx="3141973" cy="327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>
            <a:extLst>
              <a:ext uri="{FF2B5EF4-FFF2-40B4-BE49-F238E27FC236}">
                <a16:creationId xmlns:a16="http://schemas.microsoft.com/office/drawing/2014/main" id="{EF84D227-4830-447D-AE74-DA4BB7F5F7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046" y="564491"/>
            <a:ext cx="3768951" cy="5729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202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151139A-886F-4B97-8815-729AD3831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428AC11-BFDF-42EF-80FF-717BBF9090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8628" y="1408629"/>
            <a:ext cx="6858000" cy="4040744"/>
          </a:xfrm>
          <a:prstGeom prst="rect">
            <a:avLst/>
          </a:prstGeom>
          <a:gradFill>
            <a:gsLst>
              <a:gs pos="11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CC56AF6-38E4-490B-8E2B-1A1037B4ED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9565" y="2659832"/>
            <a:ext cx="4355594" cy="404074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339A6F5-AD6A-4D80-8AD9-6290D13AC4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513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61000"/>
                </a:srgbClr>
              </a:gs>
              <a:gs pos="95000">
                <a:schemeClr val="accent5">
                  <a:alpha val="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EF8EE7-4B75-4226-A66D-EF6CB9565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2" y="2945176"/>
            <a:ext cx="2878688" cy="275797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How would you interpret these signs?</a:t>
            </a:r>
          </a:p>
        </p:txBody>
      </p:sp>
      <p:pic>
        <p:nvPicPr>
          <p:cNvPr id="8" name="Picture 11">
            <a:extLst>
              <a:ext uri="{FF2B5EF4-FFF2-40B4-BE49-F238E27FC236}">
                <a16:creationId xmlns:a16="http://schemas.microsoft.com/office/drawing/2014/main" id="{3E62E57A-24D7-4647-89FD-EFEF7C3BE8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45307" y="2002971"/>
            <a:ext cx="4402008" cy="2674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>
            <a:extLst>
              <a:ext uri="{FF2B5EF4-FFF2-40B4-BE49-F238E27FC236}">
                <a16:creationId xmlns:a16="http://schemas.microsoft.com/office/drawing/2014/main" id="{13703A2E-3509-437F-8E29-3144192BF1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66414" y="1246409"/>
            <a:ext cx="3141973" cy="4365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8080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279</Words>
  <Application>Microsoft Office PowerPoint</Application>
  <PresentationFormat>Widescreen</PresentationFormat>
  <Paragraphs>43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Safety Moment </vt:lpstr>
      <vt:lpstr>Do you see what I see? </vt:lpstr>
      <vt:lpstr>What do you see first? </vt:lpstr>
      <vt:lpstr>What do you see first? </vt:lpstr>
      <vt:lpstr>What do you see first? </vt:lpstr>
      <vt:lpstr>What do you see first? </vt:lpstr>
      <vt:lpstr>How would you interpret these signs?</vt:lpstr>
      <vt:lpstr>How would you interpret these signs?</vt:lpstr>
      <vt:lpstr>How would you interpret these signs?</vt:lpstr>
      <vt:lpstr>People see things differently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Safety Moment</dc:title>
  <dc:creator>Latasha Hedley</dc:creator>
  <cp:lastModifiedBy>Lois</cp:lastModifiedBy>
  <cp:revision>2</cp:revision>
  <dcterms:created xsi:type="dcterms:W3CDTF">2021-10-28T03:10:20Z</dcterms:created>
  <dcterms:modified xsi:type="dcterms:W3CDTF">2023-01-10T20:50:25Z</dcterms:modified>
</cp:coreProperties>
</file>