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83" r:id="rId2"/>
    <p:sldId id="489" r:id="rId3"/>
    <p:sldId id="487" r:id="rId4"/>
    <p:sldId id="488" r:id="rId5"/>
    <p:sldId id="508" r:id="rId6"/>
    <p:sldId id="469" r:id="rId7"/>
    <p:sldId id="467" r:id="rId8"/>
    <p:sldId id="44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E0617-6F55-4F13-82BB-07ABBC23FA9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t-PT"/>
        </a:p>
      </dgm:t>
    </dgm:pt>
    <dgm:pt modelId="{AA4232AB-16C8-4926-8965-3817C72C4781}">
      <dgm:prSet custT="1"/>
      <dgm:spPr>
        <a:solidFill>
          <a:srgbClr val="FF0000"/>
        </a:solidFill>
      </dgm:spPr>
      <dgm:t>
        <a:bodyPr/>
        <a:lstStyle/>
        <a:p>
          <a:r>
            <a:rPr lang="en-US" sz="2400" b="1" baseline="0" dirty="0">
              <a:latin typeface="Arial" panose="020B0604020202020204" pitchFamily="34" charset="0"/>
              <a:cs typeface="Arial" panose="020B0604020202020204" pitchFamily="34" charset="0"/>
            </a:rPr>
            <a:t>What to do</a:t>
          </a:r>
          <a:endParaRPr lang="pt-PT" sz="2400" b="1" dirty="0">
            <a:latin typeface="Arial" panose="020B0604020202020204" pitchFamily="34" charset="0"/>
            <a:cs typeface="Arial" panose="020B0604020202020204" pitchFamily="34" charset="0"/>
          </a:endParaRPr>
        </a:p>
      </dgm:t>
    </dgm:pt>
    <dgm:pt modelId="{DE97AEA9-4148-4D74-9053-E3E5E889ABA0}" type="parTrans" cxnId="{E05238C0-AF22-431D-8568-EA5529021768}">
      <dgm:prSet/>
      <dgm:spPr/>
      <dgm:t>
        <a:bodyPr/>
        <a:lstStyle/>
        <a:p>
          <a:endParaRPr lang="pt-PT" sz="2400" b="1">
            <a:latin typeface="Segoe UI" panose="020B0502040204020203" pitchFamily="34" charset="0"/>
            <a:cs typeface="Segoe UI" panose="020B0502040204020203" pitchFamily="34" charset="0"/>
          </a:endParaRPr>
        </a:p>
      </dgm:t>
    </dgm:pt>
    <dgm:pt modelId="{FBDF8D5A-2CC1-4975-9AF6-626730158E56}" type="sibTrans" cxnId="{E05238C0-AF22-431D-8568-EA5529021768}">
      <dgm:prSet/>
      <dgm:spPr/>
      <dgm:t>
        <a:bodyPr/>
        <a:lstStyle/>
        <a:p>
          <a:endParaRPr lang="pt-PT" sz="2400" b="1">
            <a:latin typeface="Segoe UI" panose="020B0502040204020203" pitchFamily="34" charset="0"/>
            <a:cs typeface="Segoe UI" panose="020B0502040204020203" pitchFamily="34" charset="0"/>
          </a:endParaRPr>
        </a:p>
      </dgm:t>
    </dgm:pt>
    <dgm:pt modelId="{142CB87B-C557-4D42-8B83-A1C514DD7C8C}">
      <dgm:prSet custT="1"/>
      <dgm:spPr>
        <a:solidFill>
          <a:srgbClr val="FF0000"/>
        </a:solidFill>
      </dgm:spPr>
      <dgm:t>
        <a:bodyPr/>
        <a:lstStyle/>
        <a:p>
          <a:r>
            <a:rPr lang="en-US" sz="2400" b="1" baseline="0" dirty="0">
              <a:latin typeface="Arial" panose="020B0604020202020204" pitchFamily="34" charset="0"/>
              <a:cs typeface="Arial" panose="020B0604020202020204" pitchFamily="34" charset="0"/>
            </a:rPr>
            <a:t>When to do it</a:t>
          </a:r>
          <a:endParaRPr lang="pt-PT" sz="2400" b="1" dirty="0">
            <a:latin typeface="Arial" panose="020B0604020202020204" pitchFamily="34" charset="0"/>
            <a:cs typeface="Arial" panose="020B0604020202020204" pitchFamily="34" charset="0"/>
          </a:endParaRPr>
        </a:p>
      </dgm:t>
    </dgm:pt>
    <dgm:pt modelId="{34980047-2488-4698-834A-F342528755EE}" type="parTrans" cxnId="{04635E52-8CB8-42FE-A11C-6087A558AA99}">
      <dgm:prSet/>
      <dgm:spPr/>
      <dgm:t>
        <a:bodyPr/>
        <a:lstStyle/>
        <a:p>
          <a:endParaRPr lang="pt-PT" sz="2400" b="1">
            <a:latin typeface="Segoe UI" panose="020B0502040204020203" pitchFamily="34" charset="0"/>
            <a:cs typeface="Segoe UI" panose="020B0502040204020203" pitchFamily="34" charset="0"/>
          </a:endParaRPr>
        </a:p>
      </dgm:t>
    </dgm:pt>
    <dgm:pt modelId="{9D5619C9-E8F1-46FC-8768-A02CD196989E}" type="sibTrans" cxnId="{04635E52-8CB8-42FE-A11C-6087A558AA99}">
      <dgm:prSet/>
      <dgm:spPr/>
      <dgm:t>
        <a:bodyPr/>
        <a:lstStyle/>
        <a:p>
          <a:endParaRPr lang="pt-PT" sz="2400" b="1">
            <a:latin typeface="Segoe UI" panose="020B0502040204020203" pitchFamily="34" charset="0"/>
            <a:cs typeface="Segoe UI" panose="020B0502040204020203" pitchFamily="34" charset="0"/>
          </a:endParaRPr>
        </a:p>
      </dgm:t>
    </dgm:pt>
    <dgm:pt modelId="{715068D3-C135-4583-BC96-D2E398B69DCC}">
      <dgm:prSet custT="1"/>
      <dgm:spPr>
        <a:solidFill>
          <a:srgbClr val="FF0000"/>
        </a:solidFill>
      </dgm:spPr>
      <dgm:t>
        <a:bodyPr/>
        <a:lstStyle/>
        <a:p>
          <a:r>
            <a:rPr lang="en-US" sz="2400" b="1" baseline="0" dirty="0">
              <a:latin typeface="Arial" panose="020B0604020202020204" pitchFamily="34" charset="0"/>
              <a:cs typeface="Arial" panose="020B0604020202020204" pitchFamily="34" charset="0"/>
            </a:rPr>
            <a:t>How to do it</a:t>
          </a:r>
          <a:endParaRPr lang="pt-PT" sz="2400" b="1" dirty="0">
            <a:latin typeface="Arial" panose="020B0604020202020204" pitchFamily="34" charset="0"/>
            <a:cs typeface="Arial" panose="020B0604020202020204" pitchFamily="34" charset="0"/>
          </a:endParaRPr>
        </a:p>
      </dgm:t>
    </dgm:pt>
    <dgm:pt modelId="{913EC833-7598-407B-A9BF-AFDA23FEC80B}" type="parTrans" cxnId="{70613702-A311-48ED-B7CA-225D5CF49895}">
      <dgm:prSet/>
      <dgm:spPr/>
      <dgm:t>
        <a:bodyPr/>
        <a:lstStyle/>
        <a:p>
          <a:endParaRPr lang="pt-PT" sz="2400" b="1">
            <a:latin typeface="Segoe UI" panose="020B0502040204020203" pitchFamily="34" charset="0"/>
            <a:cs typeface="Segoe UI" panose="020B0502040204020203" pitchFamily="34" charset="0"/>
          </a:endParaRPr>
        </a:p>
      </dgm:t>
    </dgm:pt>
    <dgm:pt modelId="{D8A58675-DA0C-4083-9166-F57E61627997}" type="sibTrans" cxnId="{70613702-A311-48ED-B7CA-225D5CF49895}">
      <dgm:prSet/>
      <dgm:spPr/>
      <dgm:t>
        <a:bodyPr/>
        <a:lstStyle/>
        <a:p>
          <a:endParaRPr lang="pt-PT" sz="2400" b="1">
            <a:latin typeface="Segoe UI" panose="020B0502040204020203" pitchFamily="34" charset="0"/>
            <a:cs typeface="Segoe UI" panose="020B0502040204020203" pitchFamily="34" charset="0"/>
          </a:endParaRPr>
        </a:p>
      </dgm:t>
    </dgm:pt>
    <dgm:pt modelId="{8775E5F8-059A-4F92-8F2A-AAADE27F6353}">
      <dgm:prSet custT="1"/>
      <dgm:spPr>
        <a:solidFill>
          <a:srgbClr val="FF0000"/>
        </a:solidFill>
      </dgm:spPr>
      <dgm:t>
        <a:bodyPr/>
        <a:lstStyle/>
        <a:p>
          <a:r>
            <a:rPr lang="en-US" sz="2400" b="1" baseline="0" dirty="0">
              <a:latin typeface="Arial" panose="020B0604020202020204" pitchFamily="34" charset="0"/>
              <a:cs typeface="Arial" panose="020B0604020202020204" pitchFamily="34" charset="0"/>
            </a:rPr>
            <a:t>Why to do it</a:t>
          </a:r>
          <a:endParaRPr lang="pt-PT" sz="2400" b="1" dirty="0">
            <a:latin typeface="Arial" panose="020B0604020202020204" pitchFamily="34" charset="0"/>
            <a:cs typeface="Arial" panose="020B0604020202020204" pitchFamily="34" charset="0"/>
          </a:endParaRPr>
        </a:p>
      </dgm:t>
    </dgm:pt>
    <dgm:pt modelId="{FFB023EE-F3F3-42BA-8AA4-3B1769E180A9}" type="parTrans" cxnId="{51E879D4-56EA-43BC-ADAC-21FDC118287F}">
      <dgm:prSet/>
      <dgm:spPr/>
      <dgm:t>
        <a:bodyPr/>
        <a:lstStyle/>
        <a:p>
          <a:endParaRPr lang="pt-PT" sz="2400" b="1">
            <a:latin typeface="Segoe UI" panose="020B0502040204020203" pitchFamily="34" charset="0"/>
            <a:cs typeface="Segoe UI" panose="020B0502040204020203" pitchFamily="34" charset="0"/>
          </a:endParaRPr>
        </a:p>
      </dgm:t>
    </dgm:pt>
    <dgm:pt modelId="{F1DE1CBC-05C1-4A65-AC22-875422BCBB04}" type="sibTrans" cxnId="{51E879D4-56EA-43BC-ADAC-21FDC118287F}">
      <dgm:prSet/>
      <dgm:spPr/>
      <dgm:t>
        <a:bodyPr/>
        <a:lstStyle/>
        <a:p>
          <a:endParaRPr lang="pt-PT" sz="2400" b="1">
            <a:latin typeface="Segoe UI" panose="020B0502040204020203" pitchFamily="34" charset="0"/>
            <a:cs typeface="Segoe UI" panose="020B0502040204020203" pitchFamily="34" charset="0"/>
          </a:endParaRPr>
        </a:p>
      </dgm:t>
    </dgm:pt>
    <dgm:pt modelId="{7F1D79DE-896C-48ED-8830-3A9EBDDB9F8B}" type="pres">
      <dgm:prSet presAssocID="{CB3E0617-6F55-4F13-82BB-07ABBC23FA99}" presName="CompostProcess" presStyleCnt="0">
        <dgm:presLayoutVars>
          <dgm:dir/>
          <dgm:resizeHandles val="exact"/>
        </dgm:presLayoutVars>
      </dgm:prSet>
      <dgm:spPr/>
    </dgm:pt>
    <dgm:pt modelId="{9B624260-ABE8-4E19-916F-098EC90E3196}" type="pres">
      <dgm:prSet presAssocID="{CB3E0617-6F55-4F13-82BB-07ABBC23FA99}" presName="arrow" presStyleLbl="bgShp" presStyleIdx="0" presStyleCnt="1"/>
      <dgm:spPr>
        <a:solidFill>
          <a:schemeClr val="accent6">
            <a:lumMod val="60000"/>
            <a:lumOff val="40000"/>
          </a:schemeClr>
        </a:solidFill>
      </dgm:spPr>
    </dgm:pt>
    <dgm:pt modelId="{2A11E378-4F17-4307-9073-885FAC73FB72}" type="pres">
      <dgm:prSet presAssocID="{CB3E0617-6F55-4F13-82BB-07ABBC23FA99}" presName="linearProcess" presStyleCnt="0"/>
      <dgm:spPr/>
    </dgm:pt>
    <dgm:pt modelId="{D4544F96-F45C-4B39-8344-9E8DCB055EEF}" type="pres">
      <dgm:prSet presAssocID="{AA4232AB-16C8-4926-8965-3817C72C4781}" presName="textNode" presStyleLbl="node1" presStyleIdx="0" presStyleCnt="4">
        <dgm:presLayoutVars>
          <dgm:bulletEnabled val="1"/>
        </dgm:presLayoutVars>
      </dgm:prSet>
      <dgm:spPr/>
    </dgm:pt>
    <dgm:pt modelId="{CC18231B-29CD-429A-8DFE-CA6AD034D7E7}" type="pres">
      <dgm:prSet presAssocID="{FBDF8D5A-2CC1-4975-9AF6-626730158E56}" presName="sibTrans" presStyleCnt="0"/>
      <dgm:spPr/>
    </dgm:pt>
    <dgm:pt modelId="{C8066EFD-48F6-4E0E-90CE-0A73CF23CBCC}" type="pres">
      <dgm:prSet presAssocID="{142CB87B-C557-4D42-8B83-A1C514DD7C8C}" presName="textNode" presStyleLbl="node1" presStyleIdx="1" presStyleCnt="4">
        <dgm:presLayoutVars>
          <dgm:bulletEnabled val="1"/>
        </dgm:presLayoutVars>
      </dgm:prSet>
      <dgm:spPr/>
    </dgm:pt>
    <dgm:pt modelId="{27A66330-C1CC-4889-BE63-391C61B07464}" type="pres">
      <dgm:prSet presAssocID="{9D5619C9-E8F1-46FC-8768-A02CD196989E}" presName="sibTrans" presStyleCnt="0"/>
      <dgm:spPr/>
    </dgm:pt>
    <dgm:pt modelId="{3BDBAB89-AF95-46F4-8FF2-6AF026FAD339}" type="pres">
      <dgm:prSet presAssocID="{715068D3-C135-4583-BC96-D2E398B69DCC}" presName="textNode" presStyleLbl="node1" presStyleIdx="2" presStyleCnt="4">
        <dgm:presLayoutVars>
          <dgm:bulletEnabled val="1"/>
        </dgm:presLayoutVars>
      </dgm:prSet>
      <dgm:spPr/>
    </dgm:pt>
    <dgm:pt modelId="{437B445C-479C-40D5-BBAD-1E3997DF9943}" type="pres">
      <dgm:prSet presAssocID="{D8A58675-DA0C-4083-9166-F57E61627997}" presName="sibTrans" presStyleCnt="0"/>
      <dgm:spPr/>
    </dgm:pt>
    <dgm:pt modelId="{78D633B1-66DC-474B-A69F-8B166BE4BB65}" type="pres">
      <dgm:prSet presAssocID="{8775E5F8-059A-4F92-8F2A-AAADE27F6353}" presName="textNode" presStyleLbl="node1" presStyleIdx="3" presStyleCnt="4">
        <dgm:presLayoutVars>
          <dgm:bulletEnabled val="1"/>
        </dgm:presLayoutVars>
      </dgm:prSet>
      <dgm:spPr/>
    </dgm:pt>
  </dgm:ptLst>
  <dgm:cxnLst>
    <dgm:cxn modelId="{70613702-A311-48ED-B7CA-225D5CF49895}" srcId="{CB3E0617-6F55-4F13-82BB-07ABBC23FA99}" destId="{715068D3-C135-4583-BC96-D2E398B69DCC}" srcOrd="2" destOrd="0" parTransId="{913EC833-7598-407B-A9BF-AFDA23FEC80B}" sibTransId="{D8A58675-DA0C-4083-9166-F57E61627997}"/>
    <dgm:cxn modelId="{8961D017-68F7-40DF-8445-1861673CAD85}" type="presOf" srcId="{715068D3-C135-4583-BC96-D2E398B69DCC}" destId="{3BDBAB89-AF95-46F4-8FF2-6AF026FAD339}" srcOrd="0" destOrd="0" presId="urn:microsoft.com/office/officeart/2005/8/layout/hProcess9"/>
    <dgm:cxn modelId="{F0227627-E5D2-46B8-9E26-881D8DAAAC2C}" type="presOf" srcId="{142CB87B-C557-4D42-8B83-A1C514DD7C8C}" destId="{C8066EFD-48F6-4E0E-90CE-0A73CF23CBCC}" srcOrd="0" destOrd="0" presId="urn:microsoft.com/office/officeart/2005/8/layout/hProcess9"/>
    <dgm:cxn modelId="{AF518928-4411-4026-B173-7EC96C4676B7}" type="presOf" srcId="{CB3E0617-6F55-4F13-82BB-07ABBC23FA99}" destId="{7F1D79DE-896C-48ED-8830-3A9EBDDB9F8B}" srcOrd="0" destOrd="0" presId="urn:microsoft.com/office/officeart/2005/8/layout/hProcess9"/>
    <dgm:cxn modelId="{04635E52-8CB8-42FE-A11C-6087A558AA99}" srcId="{CB3E0617-6F55-4F13-82BB-07ABBC23FA99}" destId="{142CB87B-C557-4D42-8B83-A1C514DD7C8C}" srcOrd="1" destOrd="0" parTransId="{34980047-2488-4698-834A-F342528755EE}" sibTransId="{9D5619C9-E8F1-46FC-8768-A02CD196989E}"/>
    <dgm:cxn modelId="{8BD0F97D-35C7-406E-BD95-BFF3DC565BAC}" type="presOf" srcId="{AA4232AB-16C8-4926-8965-3817C72C4781}" destId="{D4544F96-F45C-4B39-8344-9E8DCB055EEF}" srcOrd="0" destOrd="0" presId="urn:microsoft.com/office/officeart/2005/8/layout/hProcess9"/>
    <dgm:cxn modelId="{E05238C0-AF22-431D-8568-EA5529021768}" srcId="{CB3E0617-6F55-4F13-82BB-07ABBC23FA99}" destId="{AA4232AB-16C8-4926-8965-3817C72C4781}" srcOrd="0" destOrd="0" parTransId="{DE97AEA9-4148-4D74-9053-E3E5E889ABA0}" sibTransId="{FBDF8D5A-2CC1-4975-9AF6-626730158E56}"/>
    <dgm:cxn modelId="{51E879D4-56EA-43BC-ADAC-21FDC118287F}" srcId="{CB3E0617-6F55-4F13-82BB-07ABBC23FA99}" destId="{8775E5F8-059A-4F92-8F2A-AAADE27F6353}" srcOrd="3" destOrd="0" parTransId="{FFB023EE-F3F3-42BA-8AA4-3B1769E180A9}" sibTransId="{F1DE1CBC-05C1-4A65-AC22-875422BCBB04}"/>
    <dgm:cxn modelId="{731267DB-3D27-4D3B-BF40-046589C0A152}" type="presOf" srcId="{8775E5F8-059A-4F92-8F2A-AAADE27F6353}" destId="{78D633B1-66DC-474B-A69F-8B166BE4BB65}" srcOrd="0" destOrd="0" presId="urn:microsoft.com/office/officeart/2005/8/layout/hProcess9"/>
    <dgm:cxn modelId="{67341DE4-40F4-43B7-BEAB-6CFB0AC32A4F}" type="presParOf" srcId="{7F1D79DE-896C-48ED-8830-3A9EBDDB9F8B}" destId="{9B624260-ABE8-4E19-916F-098EC90E3196}" srcOrd="0" destOrd="0" presId="urn:microsoft.com/office/officeart/2005/8/layout/hProcess9"/>
    <dgm:cxn modelId="{2E353097-8E20-4388-B0AA-107981881E28}" type="presParOf" srcId="{7F1D79DE-896C-48ED-8830-3A9EBDDB9F8B}" destId="{2A11E378-4F17-4307-9073-885FAC73FB72}" srcOrd="1" destOrd="0" presId="urn:microsoft.com/office/officeart/2005/8/layout/hProcess9"/>
    <dgm:cxn modelId="{A5F9D026-953E-4FA0-BCB5-31A9365BA8CA}" type="presParOf" srcId="{2A11E378-4F17-4307-9073-885FAC73FB72}" destId="{D4544F96-F45C-4B39-8344-9E8DCB055EEF}" srcOrd="0" destOrd="0" presId="urn:microsoft.com/office/officeart/2005/8/layout/hProcess9"/>
    <dgm:cxn modelId="{547FDC6B-4997-493F-94AF-4CA86C6BC96F}" type="presParOf" srcId="{2A11E378-4F17-4307-9073-885FAC73FB72}" destId="{CC18231B-29CD-429A-8DFE-CA6AD034D7E7}" srcOrd="1" destOrd="0" presId="urn:microsoft.com/office/officeart/2005/8/layout/hProcess9"/>
    <dgm:cxn modelId="{DE914B6D-32FD-4413-912A-0A4E26D4637C}" type="presParOf" srcId="{2A11E378-4F17-4307-9073-885FAC73FB72}" destId="{C8066EFD-48F6-4E0E-90CE-0A73CF23CBCC}" srcOrd="2" destOrd="0" presId="urn:microsoft.com/office/officeart/2005/8/layout/hProcess9"/>
    <dgm:cxn modelId="{087408A4-2D99-442C-B888-33B1C7814BD1}" type="presParOf" srcId="{2A11E378-4F17-4307-9073-885FAC73FB72}" destId="{27A66330-C1CC-4889-BE63-391C61B07464}" srcOrd="3" destOrd="0" presId="urn:microsoft.com/office/officeart/2005/8/layout/hProcess9"/>
    <dgm:cxn modelId="{3BB3D761-2042-4C3D-9230-22FADD716C79}" type="presParOf" srcId="{2A11E378-4F17-4307-9073-885FAC73FB72}" destId="{3BDBAB89-AF95-46F4-8FF2-6AF026FAD339}" srcOrd="4" destOrd="0" presId="urn:microsoft.com/office/officeart/2005/8/layout/hProcess9"/>
    <dgm:cxn modelId="{86C4FB4C-9BED-44C8-A938-9E6F3FCC7D77}" type="presParOf" srcId="{2A11E378-4F17-4307-9073-885FAC73FB72}" destId="{437B445C-479C-40D5-BBAD-1E3997DF9943}" srcOrd="5" destOrd="0" presId="urn:microsoft.com/office/officeart/2005/8/layout/hProcess9"/>
    <dgm:cxn modelId="{AE6F7EA5-CC43-45CB-A667-CCE3CD5542A7}" type="presParOf" srcId="{2A11E378-4F17-4307-9073-885FAC73FB72}" destId="{78D633B1-66DC-474B-A69F-8B166BE4BB6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9043335-785B-4F4C-B5DA-F328E9F7C95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pt-PT"/>
        </a:p>
      </dgm:t>
    </dgm:pt>
    <dgm:pt modelId="{F41B00B7-9676-4ADB-91A4-AA3FFC24793F}">
      <dgm:prSet custT="1"/>
      <dgm:spPr/>
      <dgm:t>
        <a:bodyPr/>
        <a:lstStyle/>
        <a:p>
          <a:r>
            <a:rPr lang="en-US" sz="2400" baseline="0" dirty="0">
              <a:latin typeface="Arial" panose="020B0604020202020204" pitchFamily="34" charset="0"/>
              <a:cs typeface="Arial" panose="020B0604020202020204" pitchFamily="34" charset="0"/>
            </a:rPr>
            <a:t>Ability to </a:t>
          </a:r>
          <a:r>
            <a:rPr lang="en-NZ" sz="2400" baseline="0" noProof="0" dirty="0">
              <a:latin typeface="Arial" panose="020B0604020202020204" pitchFamily="34" charset="0"/>
              <a:cs typeface="Arial" panose="020B0604020202020204" pitchFamily="34" charset="0"/>
            </a:rPr>
            <a:t>recognise</a:t>
          </a:r>
          <a:r>
            <a:rPr lang="en-US" sz="2400" baseline="0" dirty="0">
              <a:latin typeface="Arial" panose="020B0604020202020204" pitchFamily="34" charset="0"/>
              <a:cs typeface="Arial" panose="020B0604020202020204" pitchFamily="34" charset="0"/>
            </a:rPr>
            <a:t> fire hazards and correct them.</a:t>
          </a:r>
          <a:endParaRPr lang="pt-PT" sz="2400" dirty="0">
            <a:latin typeface="Arial" panose="020B0604020202020204" pitchFamily="34" charset="0"/>
            <a:cs typeface="Arial" panose="020B0604020202020204" pitchFamily="34" charset="0"/>
          </a:endParaRPr>
        </a:p>
      </dgm:t>
    </dgm:pt>
    <dgm:pt modelId="{650459F3-C426-4353-B1D3-1FC49BA6A427}" type="parTrans" cxnId="{F5A1E28B-E93D-46FE-8967-0DD4D14C7ED4}">
      <dgm:prSet/>
      <dgm:spPr/>
      <dgm:t>
        <a:bodyPr/>
        <a:lstStyle/>
        <a:p>
          <a:endParaRPr lang="pt-PT" sz="2400">
            <a:latin typeface="Segoe UI" panose="020B0502040204020203" pitchFamily="34" charset="0"/>
            <a:cs typeface="Segoe UI" panose="020B0502040204020203" pitchFamily="34" charset="0"/>
          </a:endParaRPr>
        </a:p>
      </dgm:t>
    </dgm:pt>
    <dgm:pt modelId="{932ECE57-DD95-42FE-BDFE-757C4172FB7D}" type="sibTrans" cxnId="{F5A1E28B-E93D-46FE-8967-0DD4D14C7ED4}">
      <dgm:prSet/>
      <dgm:spPr/>
      <dgm:t>
        <a:bodyPr/>
        <a:lstStyle/>
        <a:p>
          <a:endParaRPr lang="pt-PT" sz="2400">
            <a:latin typeface="Segoe UI" panose="020B0502040204020203" pitchFamily="34" charset="0"/>
            <a:cs typeface="Segoe UI" panose="020B0502040204020203" pitchFamily="34" charset="0"/>
          </a:endParaRPr>
        </a:p>
      </dgm:t>
    </dgm:pt>
    <dgm:pt modelId="{D9F4F5FC-A2FD-41E8-8E8C-9055188F2332}">
      <dgm:prSet custT="1"/>
      <dgm:spPr>
        <a:solidFill>
          <a:schemeClr val="accent2"/>
        </a:solidFill>
      </dgm:spPr>
      <dgm:t>
        <a:bodyPr/>
        <a:lstStyle/>
        <a:p>
          <a:r>
            <a:rPr lang="en-US" sz="2400" baseline="0" dirty="0">
              <a:latin typeface="Arial" panose="020B0604020202020204" pitchFamily="34" charset="0"/>
              <a:cs typeface="Arial" panose="020B0604020202020204" pitchFamily="34" charset="0"/>
            </a:rPr>
            <a:t>Smoke only in safe areas.</a:t>
          </a:r>
          <a:endParaRPr lang="pt-PT" sz="2400" dirty="0">
            <a:latin typeface="Arial" panose="020B0604020202020204" pitchFamily="34" charset="0"/>
            <a:cs typeface="Arial" panose="020B0604020202020204" pitchFamily="34" charset="0"/>
          </a:endParaRPr>
        </a:p>
      </dgm:t>
    </dgm:pt>
    <dgm:pt modelId="{71A13881-35CA-455A-B999-34A0FAA8677B}" type="parTrans" cxnId="{811474C3-C722-4F85-8A66-834961E1349D}">
      <dgm:prSet/>
      <dgm:spPr/>
      <dgm:t>
        <a:bodyPr/>
        <a:lstStyle/>
        <a:p>
          <a:endParaRPr lang="pt-PT" sz="2400">
            <a:latin typeface="Segoe UI" panose="020B0502040204020203" pitchFamily="34" charset="0"/>
            <a:cs typeface="Segoe UI" panose="020B0502040204020203" pitchFamily="34" charset="0"/>
          </a:endParaRPr>
        </a:p>
      </dgm:t>
    </dgm:pt>
    <dgm:pt modelId="{ABB1B2E2-74C2-4FA7-96ED-10B26077821E}" type="sibTrans" cxnId="{811474C3-C722-4F85-8A66-834961E1349D}">
      <dgm:prSet/>
      <dgm:spPr/>
      <dgm:t>
        <a:bodyPr/>
        <a:lstStyle/>
        <a:p>
          <a:endParaRPr lang="pt-PT" sz="2400">
            <a:latin typeface="Segoe UI" panose="020B0502040204020203" pitchFamily="34" charset="0"/>
            <a:cs typeface="Segoe UI" panose="020B0502040204020203" pitchFamily="34" charset="0"/>
          </a:endParaRPr>
        </a:p>
      </dgm:t>
    </dgm:pt>
    <dgm:pt modelId="{B5DD260D-4950-4DE2-BA1B-6F55EC0CA1AE}">
      <dgm:prSet custT="1">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r>
            <a:rPr lang="en-US" sz="2400" baseline="0" dirty="0">
              <a:latin typeface="Arial" panose="020B0604020202020204" pitchFamily="34" charset="0"/>
              <a:cs typeface="Arial" panose="020B0604020202020204" pitchFamily="34" charset="0"/>
            </a:rPr>
            <a:t>Good housekeeping.</a:t>
          </a:r>
          <a:endParaRPr lang="pt-PT" sz="2400" dirty="0">
            <a:latin typeface="Arial" panose="020B0604020202020204" pitchFamily="34" charset="0"/>
            <a:cs typeface="Arial" panose="020B0604020202020204" pitchFamily="34" charset="0"/>
          </a:endParaRPr>
        </a:p>
      </dgm:t>
    </dgm:pt>
    <dgm:pt modelId="{20DCEA1D-97C9-4AB5-A564-469646C41748}" type="parTrans" cxnId="{02039561-89C5-4D21-8353-034BC04CDBA1}">
      <dgm:prSet/>
      <dgm:spPr/>
      <dgm:t>
        <a:bodyPr/>
        <a:lstStyle/>
        <a:p>
          <a:endParaRPr lang="pt-PT" sz="2400">
            <a:latin typeface="Segoe UI" panose="020B0502040204020203" pitchFamily="34" charset="0"/>
            <a:cs typeface="Segoe UI" panose="020B0502040204020203" pitchFamily="34" charset="0"/>
          </a:endParaRPr>
        </a:p>
      </dgm:t>
    </dgm:pt>
    <dgm:pt modelId="{577BD3E0-C0F6-4BA8-B8A2-201B4EA97AE2}" type="sibTrans" cxnId="{02039561-89C5-4D21-8353-034BC04CDBA1}">
      <dgm:prSet/>
      <dgm:spPr/>
      <dgm:t>
        <a:bodyPr/>
        <a:lstStyle/>
        <a:p>
          <a:endParaRPr lang="pt-PT" sz="2400">
            <a:latin typeface="Segoe UI" panose="020B0502040204020203" pitchFamily="34" charset="0"/>
            <a:cs typeface="Segoe UI" panose="020B0502040204020203" pitchFamily="34" charset="0"/>
          </a:endParaRPr>
        </a:p>
      </dgm:t>
    </dgm:pt>
    <dgm:pt modelId="{D4D21A20-D852-4F14-8AF8-B6DCEBC095C7}">
      <dgm:prSe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US" sz="2400" baseline="0" dirty="0">
              <a:latin typeface="Arial" panose="020B0604020202020204" pitchFamily="34" charset="0"/>
              <a:cs typeface="Arial" panose="020B0604020202020204" pitchFamily="34" charset="0"/>
            </a:rPr>
            <a:t>Keep fire exits and doorways clear.</a:t>
          </a:r>
          <a:endParaRPr lang="pt-PT" sz="2400" dirty="0">
            <a:latin typeface="Arial" panose="020B0604020202020204" pitchFamily="34" charset="0"/>
            <a:cs typeface="Arial" panose="020B0604020202020204" pitchFamily="34" charset="0"/>
          </a:endParaRPr>
        </a:p>
      </dgm:t>
    </dgm:pt>
    <dgm:pt modelId="{F6403EFF-B820-479F-ADA5-E5BFF0564821}" type="parTrans" cxnId="{EAE92B1A-BB99-4D2A-BD63-F991A2F1C0C4}">
      <dgm:prSet/>
      <dgm:spPr/>
      <dgm:t>
        <a:bodyPr/>
        <a:lstStyle/>
        <a:p>
          <a:endParaRPr lang="pt-PT" sz="2400">
            <a:latin typeface="Segoe UI" panose="020B0502040204020203" pitchFamily="34" charset="0"/>
            <a:cs typeface="Segoe UI" panose="020B0502040204020203" pitchFamily="34" charset="0"/>
          </a:endParaRPr>
        </a:p>
      </dgm:t>
    </dgm:pt>
    <dgm:pt modelId="{96135DD4-DFE2-4DD0-A528-75D4F43F0C34}" type="sibTrans" cxnId="{EAE92B1A-BB99-4D2A-BD63-F991A2F1C0C4}">
      <dgm:prSet/>
      <dgm:spPr/>
      <dgm:t>
        <a:bodyPr/>
        <a:lstStyle/>
        <a:p>
          <a:endParaRPr lang="pt-PT" sz="2400">
            <a:latin typeface="Segoe UI" panose="020B0502040204020203" pitchFamily="34" charset="0"/>
            <a:cs typeface="Segoe UI" panose="020B0502040204020203" pitchFamily="34" charset="0"/>
          </a:endParaRPr>
        </a:p>
      </dgm:t>
    </dgm:pt>
    <dgm:pt modelId="{6F2EF7C9-C142-40DB-8DFA-8B98357C0EB6}">
      <dgm:prSe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US" sz="2400" baseline="0" dirty="0">
              <a:latin typeface="Arial" panose="020B0604020202020204" pitchFamily="34" charset="0"/>
              <a:cs typeface="Arial" panose="020B0604020202020204" pitchFamily="34" charset="0"/>
            </a:rPr>
            <a:t>Seal flammable liquids.</a:t>
          </a:r>
          <a:endParaRPr lang="pt-PT" sz="2400" dirty="0">
            <a:latin typeface="Arial" panose="020B0604020202020204" pitchFamily="34" charset="0"/>
            <a:cs typeface="Arial" panose="020B0604020202020204" pitchFamily="34" charset="0"/>
          </a:endParaRPr>
        </a:p>
      </dgm:t>
    </dgm:pt>
    <dgm:pt modelId="{7214064F-B825-44A4-9446-8D8BA5F673E2}" type="parTrans" cxnId="{14F7D149-71FF-41BE-924D-AB6F2434A81D}">
      <dgm:prSet/>
      <dgm:spPr/>
      <dgm:t>
        <a:bodyPr/>
        <a:lstStyle/>
        <a:p>
          <a:endParaRPr lang="pt-PT" sz="2400">
            <a:latin typeface="Segoe UI" panose="020B0502040204020203" pitchFamily="34" charset="0"/>
            <a:cs typeface="Segoe UI" panose="020B0502040204020203" pitchFamily="34" charset="0"/>
          </a:endParaRPr>
        </a:p>
      </dgm:t>
    </dgm:pt>
    <dgm:pt modelId="{1A6CD882-3D1B-4E13-8683-EDB2793CFD5D}" type="sibTrans" cxnId="{14F7D149-71FF-41BE-924D-AB6F2434A81D}">
      <dgm:prSet/>
      <dgm:spPr/>
      <dgm:t>
        <a:bodyPr/>
        <a:lstStyle/>
        <a:p>
          <a:endParaRPr lang="pt-PT" sz="2400">
            <a:latin typeface="Segoe UI" panose="020B0502040204020203" pitchFamily="34" charset="0"/>
            <a:cs typeface="Segoe UI" panose="020B0502040204020203" pitchFamily="34" charset="0"/>
          </a:endParaRPr>
        </a:p>
      </dgm:t>
    </dgm:pt>
    <dgm:pt modelId="{7CAC1E98-FE57-40EE-B5BA-B480E82BC063}">
      <dgm:prSet custT="1">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r>
            <a:rPr lang="en-US" sz="2400" baseline="0" dirty="0">
              <a:latin typeface="Arial" panose="020B0604020202020204" pitchFamily="34" charset="0"/>
              <a:cs typeface="Arial" panose="020B0604020202020204" pitchFamily="34" charset="0"/>
            </a:rPr>
            <a:t>Separate flammable liquids from oxidizing agents.</a:t>
          </a:r>
          <a:endParaRPr lang="pt-PT" sz="2400" dirty="0">
            <a:latin typeface="Arial" panose="020B0604020202020204" pitchFamily="34" charset="0"/>
            <a:cs typeface="Arial" panose="020B0604020202020204" pitchFamily="34" charset="0"/>
          </a:endParaRPr>
        </a:p>
      </dgm:t>
    </dgm:pt>
    <dgm:pt modelId="{928AF7A1-4FB3-4B59-A89A-2A6ADFAE09FE}" type="parTrans" cxnId="{EF7D297C-AA15-48B5-8215-125F1F0226F5}">
      <dgm:prSet/>
      <dgm:spPr/>
      <dgm:t>
        <a:bodyPr/>
        <a:lstStyle/>
        <a:p>
          <a:endParaRPr lang="pt-PT" sz="2400">
            <a:latin typeface="Segoe UI" panose="020B0502040204020203" pitchFamily="34" charset="0"/>
            <a:cs typeface="Segoe UI" panose="020B0502040204020203" pitchFamily="34" charset="0"/>
          </a:endParaRPr>
        </a:p>
      </dgm:t>
    </dgm:pt>
    <dgm:pt modelId="{333543C4-BC60-4578-A36C-AA62137852B0}" type="sibTrans" cxnId="{EF7D297C-AA15-48B5-8215-125F1F0226F5}">
      <dgm:prSet/>
      <dgm:spPr/>
      <dgm:t>
        <a:bodyPr/>
        <a:lstStyle/>
        <a:p>
          <a:endParaRPr lang="pt-PT" sz="2400">
            <a:latin typeface="Segoe UI" panose="020B0502040204020203" pitchFamily="34" charset="0"/>
            <a:cs typeface="Segoe UI" panose="020B0502040204020203" pitchFamily="34" charset="0"/>
          </a:endParaRPr>
        </a:p>
      </dgm:t>
    </dgm:pt>
    <dgm:pt modelId="{3E481B90-13C9-4E02-A7DF-16C007197FD3}">
      <dgm:prSe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US" sz="2400" baseline="0" dirty="0">
              <a:latin typeface="Arial" panose="020B0604020202020204" pitchFamily="34" charset="0"/>
              <a:cs typeface="Arial" panose="020B0604020202020204" pitchFamily="34" charset="0"/>
            </a:rPr>
            <a:t>Correct extinguisher type for area.</a:t>
          </a:r>
          <a:endParaRPr lang="pt-PT" sz="2400" dirty="0">
            <a:latin typeface="Arial" panose="020B0604020202020204" pitchFamily="34" charset="0"/>
            <a:cs typeface="Arial" panose="020B0604020202020204" pitchFamily="34" charset="0"/>
          </a:endParaRPr>
        </a:p>
      </dgm:t>
    </dgm:pt>
    <dgm:pt modelId="{0BD84CD5-DCA2-455D-BA1A-EE1DE6531BF9}" type="parTrans" cxnId="{E2C81E2C-AC21-4661-818E-EB1473FDE052}">
      <dgm:prSet/>
      <dgm:spPr/>
      <dgm:t>
        <a:bodyPr/>
        <a:lstStyle/>
        <a:p>
          <a:endParaRPr lang="pt-PT" sz="2400">
            <a:latin typeface="Segoe UI" panose="020B0502040204020203" pitchFamily="34" charset="0"/>
            <a:cs typeface="Segoe UI" panose="020B0502040204020203" pitchFamily="34" charset="0"/>
          </a:endParaRPr>
        </a:p>
      </dgm:t>
    </dgm:pt>
    <dgm:pt modelId="{BA974F59-46B4-483C-B06D-F82259A74216}" type="sibTrans" cxnId="{E2C81E2C-AC21-4661-818E-EB1473FDE052}">
      <dgm:prSet/>
      <dgm:spPr/>
      <dgm:t>
        <a:bodyPr/>
        <a:lstStyle/>
        <a:p>
          <a:endParaRPr lang="pt-PT" sz="2400">
            <a:latin typeface="Segoe UI" panose="020B0502040204020203" pitchFamily="34" charset="0"/>
            <a:cs typeface="Segoe UI" panose="020B0502040204020203" pitchFamily="34" charset="0"/>
          </a:endParaRPr>
        </a:p>
      </dgm:t>
    </dgm:pt>
    <dgm:pt modelId="{DD941732-18C0-46E0-A38A-C7BBD90D422C}" type="pres">
      <dgm:prSet presAssocID="{D9043335-785B-4F4C-B5DA-F328E9F7C954}" presName="diagram" presStyleCnt="0">
        <dgm:presLayoutVars>
          <dgm:dir/>
          <dgm:resizeHandles val="exact"/>
        </dgm:presLayoutVars>
      </dgm:prSet>
      <dgm:spPr/>
    </dgm:pt>
    <dgm:pt modelId="{F605C7CB-8425-4130-90E7-7991D9BE7A06}" type="pres">
      <dgm:prSet presAssocID="{F41B00B7-9676-4ADB-91A4-AA3FFC24793F}" presName="node" presStyleLbl="node1" presStyleIdx="0" presStyleCnt="7" custLinFactNeighborX="642" custLinFactNeighborY="3212">
        <dgm:presLayoutVars>
          <dgm:bulletEnabled val="1"/>
        </dgm:presLayoutVars>
      </dgm:prSet>
      <dgm:spPr/>
    </dgm:pt>
    <dgm:pt modelId="{885FAAE6-3E89-45D6-AD6F-1E9039D985B3}" type="pres">
      <dgm:prSet presAssocID="{932ECE57-DD95-42FE-BDFE-757C4172FB7D}" presName="sibTrans" presStyleCnt="0"/>
      <dgm:spPr/>
    </dgm:pt>
    <dgm:pt modelId="{FAE94F86-D5B6-49DC-8B43-3E069912BB0B}" type="pres">
      <dgm:prSet presAssocID="{D9F4F5FC-A2FD-41E8-8E8C-9055188F2332}" presName="node" presStyleLbl="node1" presStyleIdx="1" presStyleCnt="7" custLinFactNeighborX="984" custLinFactNeighborY="3531">
        <dgm:presLayoutVars>
          <dgm:bulletEnabled val="1"/>
        </dgm:presLayoutVars>
      </dgm:prSet>
      <dgm:spPr/>
    </dgm:pt>
    <dgm:pt modelId="{0AEA3D1F-CDC7-49B2-96AA-A7C1500AA8EA}" type="pres">
      <dgm:prSet presAssocID="{ABB1B2E2-74C2-4FA7-96ED-10B26077821E}" presName="sibTrans" presStyleCnt="0"/>
      <dgm:spPr/>
    </dgm:pt>
    <dgm:pt modelId="{11F34526-9590-4114-AD12-74A4BAB85154}" type="pres">
      <dgm:prSet presAssocID="{B5DD260D-4950-4DE2-BA1B-6F55EC0CA1AE}" presName="node" presStyleLbl="node1" presStyleIdx="2" presStyleCnt="7" custLinFactNeighborY="4283">
        <dgm:presLayoutVars>
          <dgm:bulletEnabled val="1"/>
        </dgm:presLayoutVars>
      </dgm:prSet>
      <dgm:spPr/>
    </dgm:pt>
    <dgm:pt modelId="{D3919AAB-4856-4380-98FC-8413FF696333}" type="pres">
      <dgm:prSet presAssocID="{577BD3E0-C0F6-4BA8-B8A2-201B4EA97AE2}" presName="sibTrans" presStyleCnt="0"/>
      <dgm:spPr/>
    </dgm:pt>
    <dgm:pt modelId="{49783CBE-7001-4C6C-B7E8-C2BF4F1ED7DA}" type="pres">
      <dgm:prSet presAssocID="{D4D21A20-D852-4F14-8AF8-B6DCEBC095C7}" presName="node" presStyleLbl="node1" presStyleIdx="3" presStyleCnt="7" custLinFactNeighborY="4283">
        <dgm:presLayoutVars>
          <dgm:bulletEnabled val="1"/>
        </dgm:presLayoutVars>
      </dgm:prSet>
      <dgm:spPr/>
    </dgm:pt>
    <dgm:pt modelId="{95905AC7-1845-446F-82B4-9135929BE8D4}" type="pres">
      <dgm:prSet presAssocID="{96135DD4-DFE2-4DD0-A528-75D4F43F0C34}" presName="sibTrans" presStyleCnt="0"/>
      <dgm:spPr/>
    </dgm:pt>
    <dgm:pt modelId="{DF011599-3353-4AA6-AF13-F02FA0FE0D07}" type="pres">
      <dgm:prSet presAssocID="{6F2EF7C9-C142-40DB-8DFA-8B98357C0EB6}" presName="node" presStyleLbl="node1" presStyleIdx="4" presStyleCnt="7">
        <dgm:presLayoutVars>
          <dgm:bulletEnabled val="1"/>
        </dgm:presLayoutVars>
      </dgm:prSet>
      <dgm:spPr/>
    </dgm:pt>
    <dgm:pt modelId="{E28CE41B-746B-432A-94D5-B732A4E39386}" type="pres">
      <dgm:prSet presAssocID="{1A6CD882-3D1B-4E13-8683-EDB2793CFD5D}" presName="sibTrans" presStyleCnt="0"/>
      <dgm:spPr/>
    </dgm:pt>
    <dgm:pt modelId="{B96FACE5-CACE-4084-BD81-9C96F2462BEC}" type="pres">
      <dgm:prSet presAssocID="{7CAC1E98-FE57-40EE-B5BA-B480E82BC063}" presName="node" presStyleLbl="node1" presStyleIdx="5" presStyleCnt="7">
        <dgm:presLayoutVars>
          <dgm:bulletEnabled val="1"/>
        </dgm:presLayoutVars>
      </dgm:prSet>
      <dgm:spPr/>
    </dgm:pt>
    <dgm:pt modelId="{96F78054-EEBB-43EC-9D57-126F80F16C32}" type="pres">
      <dgm:prSet presAssocID="{333543C4-BC60-4578-A36C-AA62137852B0}" presName="sibTrans" presStyleCnt="0"/>
      <dgm:spPr/>
    </dgm:pt>
    <dgm:pt modelId="{B6F4AAB4-B4AE-476E-8004-8F85A32FFDAD}" type="pres">
      <dgm:prSet presAssocID="{3E481B90-13C9-4E02-A7DF-16C007197FD3}" presName="node" presStyleLbl="node1" presStyleIdx="6" presStyleCnt="7">
        <dgm:presLayoutVars>
          <dgm:bulletEnabled val="1"/>
        </dgm:presLayoutVars>
      </dgm:prSet>
      <dgm:spPr/>
    </dgm:pt>
  </dgm:ptLst>
  <dgm:cxnLst>
    <dgm:cxn modelId="{EAE92B1A-BB99-4D2A-BD63-F991A2F1C0C4}" srcId="{D9043335-785B-4F4C-B5DA-F328E9F7C954}" destId="{D4D21A20-D852-4F14-8AF8-B6DCEBC095C7}" srcOrd="3" destOrd="0" parTransId="{F6403EFF-B820-479F-ADA5-E5BFF0564821}" sibTransId="{96135DD4-DFE2-4DD0-A528-75D4F43F0C34}"/>
    <dgm:cxn modelId="{E2C81E2C-AC21-4661-818E-EB1473FDE052}" srcId="{D9043335-785B-4F4C-B5DA-F328E9F7C954}" destId="{3E481B90-13C9-4E02-A7DF-16C007197FD3}" srcOrd="6" destOrd="0" parTransId="{0BD84CD5-DCA2-455D-BA1A-EE1DE6531BF9}" sibTransId="{BA974F59-46B4-483C-B06D-F82259A74216}"/>
    <dgm:cxn modelId="{BD07953B-AEB0-4869-997C-97E659B0D643}" type="presOf" srcId="{7CAC1E98-FE57-40EE-B5BA-B480E82BC063}" destId="{B96FACE5-CACE-4084-BD81-9C96F2462BEC}" srcOrd="0" destOrd="0" presId="urn:microsoft.com/office/officeart/2005/8/layout/default"/>
    <dgm:cxn modelId="{02039561-89C5-4D21-8353-034BC04CDBA1}" srcId="{D9043335-785B-4F4C-B5DA-F328E9F7C954}" destId="{B5DD260D-4950-4DE2-BA1B-6F55EC0CA1AE}" srcOrd="2" destOrd="0" parTransId="{20DCEA1D-97C9-4AB5-A564-469646C41748}" sibTransId="{577BD3E0-C0F6-4BA8-B8A2-201B4EA97AE2}"/>
    <dgm:cxn modelId="{14F7D149-71FF-41BE-924D-AB6F2434A81D}" srcId="{D9043335-785B-4F4C-B5DA-F328E9F7C954}" destId="{6F2EF7C9-C142-40DB-8DFA-8B98357C0EB6}" srcOrd="4" destOrd="0" parTransId="{7214064F-B825-44A4-9446-8D8BA5F673E2}" sibTransId="{1A6CD882-3D1B-4E13-8683-EDB2793CFD5D}"/>
    <dgm:cxn modelId="{A58B6E75-5E71-4A61-9A46-E5EC85D77899}" type="presOf" srcId="{6F2EF7C9-C142-40DB-8DFA-8B98357C0EB6}" destId="{DF011599-3353-4AA6-AF13-F02FA0FE0D07}" srcOrd="0" destOrd="0" presId="urn:microsoft.com/office/officeart/2005/8/layout/default"/>
    <dgm:cxn modelId="{8FEAFC75-EB4C-42A5-8ACB-06934BA0AE02}" type="presOf" srcId="{3E481B90-13C9-4E02-A7DF-16C007197FD3}" destId="{B6F4AAB4-B4AE-476E-8004-8F85A32FFDAD}" srcOrd="0" destOrd="0" presId="urn:microsoft.com/office/officeart/2005/8/layout/default"/>
    <dgm:cxn modelId="{EF7D297C-AA15-48B5-8215-125F1F0226F5}" srcId="{D9043335-785B-4F4C-B5DA-F328E9F7C954}" destId="{7CAC1E98-FE57-40EE-B5BA-B480E82BC063}" srcOrd="5" destOrd="0" parTransId="{928AF7A1-4FB3-4B59-A89A-2A6ADFAE09FE}" sibTransId="{333543C4-BC60-4578-A36C-AA62137852B0}"/>
    <dgm:cxn modelId="{D51A8889-A6F0-4F4F-9123-A72D8B2B622F}" type="presOf" srcId="{D4D21A20-D852-4F14-8AF8-B6DCEBC095C7}" destId="{49783CBE-7001-4C6C-B7E8-C2BF4F1ED7DA}" srcOrd="0" destOrd="0" presId="urn:microsoft.com/office/officeart/2005/8/layout/default"/>
    <dgm:cxn modelId="{F5A1E28B-E93D-46FE-8967-0DD4D14C7ED4}" srcId="{D9043335-785B-4F4C-B5DA-F328E9F7C954}" destId="{F41B00B7-9676-4ADB-91A4-AA3FFC24793F}" srcOrd="0" destOrd="0" parTransId="{650459F3-C426-4353-B1D3-1FC49BA6A427}" sibTransId="{932ECE57-DD95-42FE-BDFE-757C4172FB7D}"/>
    <dgm:cxn modelId="{50E082A4-8F10-42F5-AB2C-77D8CE891C09}" type="presOf" srcId="{D9043335-785B-4F4C-B5DA-F328E9F7C954}" destId="{DD941732-18C0-46E0-A38A-C7BBD90D422C}" srcOrd="0" destOrd="0" presId="urn:microsoft.com/office/officeart/2005/8/layout/default"/>
    <dgm:cxn modelId="{811474C3-C722-4F85-8A66-834961E1349D}" srcId="{D9043335-785B-4F4C-B5DA-F328E9F7C954}" destId="{D9F4F5FC-A2FD-41E8-8E8C-9055188F2332}" srcOrd="1" destOrd="0" parTransId="{71A13881-35CA-455A-B999-34A0FAA8677B}" sibTransId="{ABB1B2E2-74C2-4FA7-96ED-10B26077821E}"/>
    <dgm:cxn modelId="{F43728C9-AE07-4024-8439-819B531A6585}" type="presOf" srcId="{D9F4F5FC-A2FD-41E8-8E8C-9055188F2332}" destId="{FAE94F86-D5B6-49DC-8B43-3E069912BB0B}" srcOrd="0" destOrd="0" presId="urn:microsoft.com/office/officeart/2005/8/layout/default"/>
    <dgm:cxn modelId="{2CEBF7D3-10C6-427A-8C19-8F97A5D879A9}" type="presOf" srcId="{F41B00B7-9676-4ADB-91A4-AA3FFC24793F}" destId="{F605C7CB-8425-4130-90E7-7991D9BE7A06}" srcOrd="0" destOrd="0" presId="urn:microsoft.com/office/officeart/2005/8/layout/default"/>
    <dgm:cxn modelId="{CDAD93EC-C421-4F0E-9048-D71D2DAC4A78}" type="presOf" srcId="{B5DD260D-4950-4DE2-BA1B-6F55EC0CA1AE}" destId="{11F34526-9590-4114-AD12-74A4BAB85154}" srcOrd="0" destOrd="0" presId="urn:microsoft.com/office/officeart/2005/8/layout/default"/>
    <dgm:cxn modelId="{D1867022-E7E8-451F-A356-71B6991E0551}" type="presParOf" srcId="{DD941732-18C0-46E0-A38A-C7BBD90D422C}" destId="{F605C7CB-8425-4130-90E7-7991D9BE7A06}" srcOrd="0" destOrd="0" presId="urn:microsoft.com/office/officeart/2005/8/layout/default"/>
    <dgm:cxn modelId="{5D50A659-F7CE-40AD-8D6B-8EF35C0F7365}" type="presParOf" srcId="{DD941732-18C0-46E0-A38A-C7BBD90D422C}" destId="{885FAAE6-3E89-45D6-AD6F-1E9039D985B3}" srcOrd="1" destOrd="0" presId="urn:microsoft.com/office/officeart/2005/8/layout/default"/>
    <dgm:cxn modelId="{E22C6702-EDAE-4D2C-A455-7AD6209F66A2}" type="presParOf" srcId="{DD941732-18C0-46E0-A38A-C7BBD90D422C}" destId="{FAE94F86-D5B6-49DC-8B43-3E069912BB0B}" srcOrd="2" destOrd="0" presId="urn:microsoft.com/office/officeart/2005/8/layout/default"/>
    <dgm:cxn modelId="{49BA7DCE-2431-497F-8E0C-E04E8872A31E}" type="presParOf" srcId="{DD941732-18C0-46E0-A38A-C7BBD90D422C}" destId="{0AEA3D1F-CDC7-49B2-96AA-A7C1500AA8EA}" srcOrd="3" destOrd="0" presId="urn:microsoft.com/office/officeart/2005/8/layout/default"/>
    <dgm:cxn modelId="{D99EFE00-ACC2-4DFB-90BD-03FB34E3BC4E}" type="presParOf" srcId="{DD941732-18C0-46E0-A38A-C7BBD90D422C}" destId="{11F34526-9590-4114-AD12-74A4BAB85154}" srcOrd="4" destOrd="0" presId="urn:microsoft.com/office/officeart/2005/8/layout/default"/>
    <dgm:cxn modelId="{D682B583-AB2B-46FF-B561-F7E914BBD123}" type="presParOf" srcId="{DD941732-18C0-46E0-A38A-C7BBD90D422C}" destId="{D3919AAB-4856-4380-98FC-8413FF696333}" srcOrd="5" destOrd="0" presId="urn:microsoft.com/office/officeart/2005/8/layout/default"/>
    <dgm:cxn modelId="{328A140D-8063-4303-8203-AE33A30450DE}" type="presParOf" srcId="{DD941732-18C0-46E0-A38A-C7BBD90D422C}" destId="{49783CBE-7001-4C6C-B7E8-C2BF4F1ED7DA}" srcOrd="6" destOrd="0" presId="urn:microsoft.com/office/officeart/2005/8/layout/default"/>
    <dgm:cxn modelId="{1CC7DDD9-7845-42BD-805F-AE22377B8807}" type="presParOf" srcId="{DD941732-18C0-46E0-A38A-C7BBD90D422C}" destId="{95905AC7-1845-446F-82B4-9135929BE8D4}" srcOrd="7" destOrd="0" presId="urn:microsoft.com/office/officeart/2005/8/layout/default"/>
    <dgm:cxn modelId="{CC57620D-6339-4941-9BC5-6F153DA3A080}" type="presParOf" srcId="{DD941732-18C0-46E0-A38A-C7BBD90D422C}" destId="{DF011599-3353-4AA6-AF13-F02FA0FE0D07}" srcOrd="8" destOrd="0" presId="urn:microsoft.com/office/officeart/2005/8/layout/default"/>
    <dgm:cxn modelId="{298B6A2C-53F3-4998-8B0A-9B59FA893F55}" type="presParOf" srcId="{DD941732-18C0-46E0-A38A-C7BBD90D422C}" destId="{E28CE41B-746B-432A-94D5-B732A4E39386}" srcOrd="9" destOrd="0" presId="urn:microsoft.com/office/officeart/2005/8/layout/default"/>
    <dgm:cxn modelId="{8D181ECE-7B3E-46AF-9F1B-DA22E9173595}" type="presParOf" srcId="{DD941732-18C0-46E0-A38A-C7BBD90D422C}" destId="{B96FACE5-CACE-4084-BD81-9C96F2462BEC}" srcOrd="10" destOrd="0" presId="urn:microsoft.com/office/officeart/2005/8/layout/default"/>
    <dgm:cxn modelId="{02E13496-4C18-4384-8D76-6D73F5F8C029}" type="presParOf" srcId="{DD941732-18C0-46E0-A38A-C7BBD90D422C}" destId="{96F78054-EEBB-43EC-9D57-126F80F16C32}" srcOrd="11" destOrd="0" presId="urn:microsoft.com/office/officeart/2005/8/layout/default"/>
    <dgm:cxn modelId="{A625001F-6D51-4200-B2A6-93AE0440784C}" type="presParOf" srcId="{DD941732-18C0-46E0-A38A-C7BBD90D422C}" destId="{B6F4AAB4-B4AE-476E-8004-8F85A32FFDA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E6FA6-C1CC-42F5-90D8-8562960C084B}"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pt-PT"/>
        </a:p>
      </dgm:t>
    </dgm:pt>
    <dgm:pt modelId="{887DB019-D139-4C00-B601-9940CAE0A32E}">
      <dgm:prSet custT="1"/>
      <dgm:spPr>
        <a:ln>
          <a:solidFill>
            <a:srgbClr val="00B050"/>
          </a:solidFill>
        </a:ln>
      </dgm:spPr>
      <dgm:t>
        <a:bodyPr/>
        <a:lstStyle/>
        <a:p>
          <a:r>
            <a:rPr lang="en-AU" sz="2400" b="1" dirty="0">
              <a:latin typeface="Arial" panose="020B0604020202020204" pitchFamily="34" charset="0"/>
              <a:cs typeface="Arial" panose="020B0604020202020204" pitchFamily="34" charset="0"/>
            </a:rPr>
            <a:t>Quick Action</a:t>
          </a:r>
          <a:endParaRPr lang="pt-PT" sz="2400" b="1" dirty="0">
            <a:latin typeface="Arial" panose="020B0604020202020204" pitchFamily="34" charset="0"/>
            <a:cs typeface="Arial" panose="020B0604020202020204" pitchFamily="34" charset="0"/>
          </a:endParaRPr>
        </a:p>
      </dgm:t>
    </dgm:pt>
    <dgm:pt modelId="{36377442-6B60-4C4F-A95C-D6AB4802CB83}" type="parTrans" cxnId="{2A191057-C341-4397-B406-3F6F4C4498AB}">
      <dgm:prSet/>
      <dgm:spPr/>
      <dgm:t>
        <a:bodyPr/>
        <a:lstStyle/>
        <a:p>
          <a:endParaRPr lang="pt-PT" sz="2400" b="1">
            <a:latin typeface="Segoe UI" panose="020B0502040204020203" pitchFamily="34" charset="0"/>
            <a:cs typeface="Segoe UI" panose="020B0502040204020203" pitchFamily="34" charset="0"/>
          </a:endParaRPr>
        </a:p>
      </dgm:t>
    </dgm:pt>
    <dgm:pt modelId="{243FDA92-ACE7-4440-9938-C518C3D7B2EA}" type="sibTrans" cxnId="{2A191057-C341-4397-B406-3F6F4C4498AB}">
      <dgm:prSet/>
      <dgm:spPr/>
      <dgm:t>
        <a:bodyPr/>
        <a:lstStyle/>
        <a:p>
          <a:endParaRPr lang="pt-PT" sz="2400" b="1">
            <a:latin typeface="Segoe UI" panose="020B0502040204020203" pitchFamily="34" charset="0"/>
            <a:cs typeface="Segoe UI" panose="020B0502040204020203" pitchFamily="34" charset="0"/>
          </a:endParaRPr>
        </a:p>
      </dgm:t>
    </dgm:pt>
    <dgm:pt modelId="{FEA98153-A46A-466E-BA3F-86DC759D831D}">
      <dgm:prSet custT="1"/>
      <dgm:spPr>
        <a:ln>
          <a:solidFill>
            <a:srgbClr val="00B050"/>
          </a:solidFill>
        </a:ln>
      </dgm:spPr>
      <dgm:t>
        <a:bodyPr/>
        <a:lstStyle/>
        <a:p>
          <a:r>
            <a:rPr lang="en-AU" sz="2400" b="1" dirty="0">
              <a:latin typeface="Arial" panose="020B0604020202020204" pitchFamily="34" charset="0"/>
              <a:cs typeface="Arial" panose="020B0604020202020204" pitchFamily="34" charset="0"/>
            </a:rPr>
            <a:t>Portable</a:t>
          </a:r>
          <a:endParaRPr lang="pt-PT" sz="2400" b="1" dirty="0">
            <a:latin typeface="Arial" panose="020B0604020202020204" pitchFamily="34" charset="0"/>
            <a:cs typeface="Arial" panose="020B0604020202020204" pitchFamily="34" charset="0"/>
          </a:endParaRPr>
        </a:p>
      </dgm:t>
    </dgm:pt>
    <dgm:pt modelId="{8DDA2BDD-C48F-421D-86FE-FC1B217BF381}" type="parTrans" cxnId="{812CBBE2-A888-4E22-9122-6B04944F6C6E}">
      <dgm:prSet/>
      <dgm:spPr/>
      <dgm:t>
        <a:bodyPr/>
        <a:lstStyle/>
        <a:p>
          <a:endParaRPr lang="pt-PT" sz="2400" b="1">
            <a:latin typeface="Segoe UI" panose="020B0502040204020203" pitchFamily="34" charset="0"/>
            <a:cs typeface="Segoe UI" panose="020B0502040204020203" pitchFamily="34" charset="0"/>
          </a:endParaRPr>
        </a:p>
      </dgm:t>
    </dgm:pt>
    <dgm:pt modelId="{D2A6A107-7C3C-4740-84E9-729C18ACACDB}" type="sibTrans" cxnId="{812CBBE2-A888-4E22-9122-6B04944F6C6E}">
      <dgm:prSet/>
      <dgm:spPr/>
      <dgm:t>
        <a:bodyPr/>
        <a:lstStyle/>
        <a:p>
          <a:endParaRPr lang="pt-PT" sz="2400" b="1">
            <a:latin typeface="Segoe UI" panose="020B0502040204020203" pitchFamily="34" charset="0"/>
            <a:cs typeface="Segoe UI" panose="020B0502040204020203" pitchFamily="34" charset="0"/>
          </a:endParaRPr>
        </a:p>
      </dgm:t>
    </dgm:pt>
    <dgm:pt modelId="{82EDD7C8-35DD-45B6-999C-9BD8D3443766}">
      <dgm:prSet custT="1"/>
      <dgm:spPr>
        <a:ln>
          <a:solidFill>
            <a:srgbClr val="00B050"/>
          </a:solidFill>
        </a:ln>
      </dgm:spPr>
      <dgm:t>
        <a:bodyPr/>
        <a:lstStyle/>
        <a:p>
          <a:r>
            <a:rPr lang="en-AU" sz="2400" b="1" dirty="0">
              <a:latin typeface="Arial" panose="020B0604020202020204" pitchFamily="34" charset="0"/>
              <a:cs typeface="Arial" panose="020B0604020202020204" pitchFamily="34" charset="0"/>
            </a:rPr>
            <a:t>One </a:t>
          </a:r>
          <a:r>
            <a:rPr lang="en-US" sz="2400" b="1" dirty="0">
              <a:latin typeface="Arial" panose="020B0604020202020204" pitchFamily="34" charset="0"/>
              <a:cs typeface="Arial" panose="020B0604020202020204" pitchFamily="34" charset="0"/>
            </a:rPr>
            <a:t>Person</a:t>
          </a:r>
          <a:r>
            <a:rPr lang="en-AU" sz="2400" b="1" dirty="0">
              <a:latin typeface="Arial" panose="020B0604020202020204" pitchFamily="34" charset="0"/>
              <a:cs typeface="Arial" panose="020B0604020202020204" pitchFamily="34" charset="0"/>
            </a:rPr>
            <a:t> Operation</a:t>
          </a:r>
          <a:endParaRPr lang="pt-PT" sz="2400" b="1" dirty="0">
            <a:latin typeface="Arial" panose="020B0604020202020204" pitchFamily="34" charset="0"/>
            <a:cs typeface="Arial" panose="020B0604020202020204" pitchFamily="34" charset="0"/>
          </a:endParaRPr>
        </a:p>
      </dgm:t>
    </dgm:pt>
    <dgm:pt modelId="{C66F6754-4970-49EE-AEEA-36E7F00C609C}" type="parTrans" cxnId="{B011233E-0C0B-4C5C-89B5-85802AF30077}">
      <dgm:prSet/>
      <dgm:spPr/>
      <dgm:t>
        <a:bodyPr/>
        <a:lstStyle/>
        <a:p>
          <a:endParaRPr lang="pt-PT" sz="2400" b="1">
            <a:latin typeface="Segoe UI" panose="020B0502040204020203" pitchFamily="34" charset="0"/>
            <a:cs typeface="Segoe UI" panose="020B0502040204020203" pitchFamily="34" charset="0"/>
          </a:endParaRPr>
        </a:p>
      </dgm:t>
    </dgm:pt>
    <dgm:pt modelId="{E429BB17-3CE7-4C7E-A82A-DCA0E29917DB}" type="sibTrans" cxnId="{B011233E-0C0B-4C5C-89B5-85802AF30077}">
      <dgm:prSet/>
      <dgm:spPr/>
      <dgm:t>
        <a:bodyPr/>
        <a:lstStyle/>
        <a:p>
          <a:endParaRPr lang="pt-PT" sz="2400" b="1">
            <a:latin typeface="Segoe UI" panose="020B0502040204020203" pitchFamily="34" charset="0"/>
            <a:cs typeface="Segoe UI" panose="020B0502040204020203" pitchFamily="34" charset="0"/>
          </a:endParaRPr>
        </a:p>
      </dgm:t>
    </dgm:pt>
    <dgm:pt modelId="{2CBAD9DB-670F-4BC2-B5B7-19EE09E4BE02}">
      <dgm:prSet custT="1"/>
      <dgm:spPr>
        <a:ln>
          <a:solidFill>
            <a:srgbClr val="00B050"/>
          </a:solidFill>
        </a:ln>
      </dgm:spPr>
      <dgm:t>
        <a:bodyPr/>
        <a:lstStyle/>
        <a:p>
          <a:r>
            <a:rPr lang="en-AU" sz="2400" b="1" dirty="0">
              <a:latin typeface="Arial" panose="020B0604020202020204" pitchFamily="34" charset="0"/>
              <a:cs typeface="Arial" panose="020B0604020202020204" pitchFamily="34" charset="0"/>
            </a:rPr>
            <a:t>Located Close to Hazard</a:t>
          </a:r>
          <a:endParaRPr lang="pt-PT" sz="2400" b="1" dirty="0">
            <a:latin typeface="Arial" panose="020B0604020202020204" pitchFamily="34" charset="0"/>
            <a:cs typeface="Arial" panose="020B0604020202020204" pitchFamily="34" charset="0"/>
          </a:endParaRPr>
        </a:p>
      </dgm:t>
    </dgm:pt>
    <dgm:pt modelId="{02C340EB-252D-4E42-8028-00B1CB2CB425}" type="parTrans" cxnId="{7BC1BA7F-36DC-42F7-9CDA-454D04A2ACB5}">
      <dgm:prSet/>
      <dgm:spPr/>
      <dgm:t>
        <a:bodyPr/>
        <a:lstStyle/>
        <a:p>
          <a:endParaRPr lang="pt-PT" sz="2400" b="1">
            <a:latin typeface="Segoe UI" panose="020B0502040204020203" pitchFamily="34" charset="0"/>
            <a:cs typeface="Segoe UI" panose="020B0502040204020203" pitchFamily="34" charset="0"/>
          </a:endParaRPr>
        </a:p>
      </dgm:t>
    </dgm:pt>
    <dgm:pt modelId="{5A825AAE-157B-47F2-ABD2-31CBC3A7A7F5}" type="sibTrans" cxnId="{7BC1BA7F-36DC-42F7-9CDA-454D04A2ACB5}">
      <dgm:prSet/>
      <dgm:spPr/>
      <dgm:t>
        <a:bodyPr/>
        <a:lstStyle/>
        <a:p>
          <a:endParaRPr lang="pt-PT" sz="2400" b="1">
            <a:latin typeface="Segoe UI" panose="020B0502040204020203" pitchFamily="34" charset="0"/>
            <a:cs typeface="Segoe UI" panose="020B0502040204020203" pitchFamily="34" charset="0"/>
          </a:endParaRPr>
        </a:p>
      </dgm:t>
    </dgm:pt>
    <dgm:pt modelId="{3417E777-F16E-488B-BA22-50CE70152E3B}" type="pres">
      <dgm:prSet presAssocID="{831E6FA6-C1CC-42F5-90D8-8562960C084B}" presName="Name0" presStyleCnt="0">
        <dgm:presLayoutVars>
          <dgm:dir/>
          <dgm:animLvl val="lvl"/>
          <dgm:resizeHandles val="exact"/>
        </dgm:presLayoutVars>
      </dgm:prSet>
      <dgm:spPr/>
    </dgm:pt>
    <dgm:pt modelId="{306B6616-E788-4656-B5A5-60DAFCC4280D}" type="pres">
      <dgm:prSet presAssocID="{887DB019-D139-4C00-B601-9940CAE0A32E}" presName="linNode" presStyleCnt="0"/>
      <dgm:spPr/>
    </dgm:pt>
    <dgm:pt modelId="{2715C7F3-F83A-4190-870A-30E3FF7C633A}" type="pres">
      <dgm:prSet presAssocID="{887DB019-D139-4C00-B601-9940CAE0A32E}" presName="parentText" presStyleLbl="node1" presStyleIdx="0" presStyleCnt="4" custScaleX="149663" custLinFactNeighborX="801" custLinFactNeighborY="-2252">
        <dgm:presLayoutVars>
          <dgm:chMax val="1"/>
          <dgm:bulletEnabled val="1"/>
        </dgm:presLayoutVars>
      </dgm:prSet>
      <dgm:spPr/>
    </dgm:pt>
    <dgm:pt modelId="{BAE068A1-3C77-419D-B15D-D89B267F0CB4}" type="pres">
      <dgm:prSet presAssocID="{243FDA92-ACE7-4440-9938-C518C3D7B2EA}" presName="sp" presStyleCnt="0"/>
      <dgm:spPr/>
    </dgm:pt>
    <dgm:pt modelId="{D6AE12E2-24D4-4FEE-9552-4D0CA4292666}" type="pres">
      <dgm:prSet presAssocID="{FEA98153-A46A-466E-BA3F-86DC759D831D}" presName="linNode" presStyleCnt="0"/>
      <dgm:spPr/>
    </dgm:pt>
    <dgm:pt modelId="{CDD34A98-D722-4C17-BD66-D800FE8C7E42}" type="pres">
      <dgm:prSet presAssocID="{FEA98153-A46A-466E-BA3F-86DC759D831D}" presName="parentText" presStyleLbl="node1" presStyleIdx="1" presStyleCnt="4" custScaleX="149663">
        <dgm:presLayoutVars>
          <dgm:chMax val="1"/>
          <dgm:bulletEnabled val="1"/>
        </dgm:presLayoutVars>
      </dgm:prSet>
      <dgm:spPr/>
    </dgm:pt>
    <dgm:pt modelId="{A41A195E-3AA7-4188-8350-6A952FB7199F}" type="pres">
      <dgm:prSet presAssocID="{D2A6A107-7C3C-4740-84E9-729C18ACACDB}" presName="sp" presStyleCnt="0"/>
      <dgm:spPr/>
    </dgm:pt>
    <dgm:pt modelId="{7078DB52-A29C-4DC1-980A-D62BF0EB0882}" type="pres">
      <dgm:prSet presAssocID="{82EDD7C8-35DD-45B6-999C-9BD8D3443766}" presName="linNode" presStyleCnt="0"/>
      <dgm:spPr/>
    </dgm:pt>
    <dgm:pt modelId="{07E88C59-0704-41B7-B64D-F6FEDA1C24B4}" type="pres">
      <dgm:prSet presAssocID="{82EDD7C8-35DD-45B6-999C-9BD8D3443766}" presName="parentText" presStyleLbl="node1" presStyleIdx="2" presStyleCnt="4" custScaleX="149663">
        <dgm:presLayoutVars>
          <dgm:chMax val="1"/>
          <dgm:bulletEnabled val="1"/>
        </dgm:presLayoutVars>
      </dgm:prSet>
      <dgm:spPr/>
    </dgm:pt>
    <dgm:pt modelId="{A8ED2B63-A2AD-47D6-816C-5CEDB13D9894}" type="pres">
      <dgm:prSet presAssocID="{E429BB17-3CE7-4C7E-A82A-DCA0E29917DB}" presName="sp" presStyleCnt="0"/>
      <dgm:spPr/>
    </dgm:pt>
    <dgm:pt modelId="{4F13B0A3-CFEA-437E-8FF8-5CB5B3B2EFDB}" type="pres">
      <dgm:prSet presAssocID="{2CBAD9DB-670F-4BC2-B5B7-19EE09E4BE02}" presName="linNode" presStyleCnt="0"/>
      <dgm:spPr/>
    </dgm:pt>
    <dgm:pt modelId="{D7B8D952-7264-4EDC-8D90-5C9C0A8C4C0A}" type="pres">
      <dgm:prSet presAssocID="{2CBAD9DB-670F-4BC2-B5B7-19EE09E4BE02}" presName="parentText" presStyleLbl="node1" presStyleIdx="3" presStyleCnt="4" custScaleX="149663">
        <dgm:presLayoutVars>
          <dgm:chMax val="1"/>
          <dgm:bulletEnabled val="1"/>
        </dgm:presLayoutVars>
      </dgm:prSet>
      <dgm:spPr/>
    </dgm:pt>
  </dgm:ptLst>
  <dgm:cxnLst>
    <dgm:cxn modelId="{7BDA6B1D-FBD7-437E-B56B-55BC39174616}" type="presOf" srcId="{887DB019-D139-4C00-B601-9940CAE0A32E}" destId="{2715C7F3-F83A-4190-870A-30E3FF7C633A}" srcOrd="0" destOrd="0" presId="urn:microsoft.com/office/officeart/2005/8/layout/vList5"/>
    <dgm:cxn modelId="{B011233E-0C0B-4C5C-89B5-85802AF30077}" srcId="{831E6FA6-C1CC-42F5-90D8-8562960C084B}" destId="{82EDD7C8-35DD-45B6-999C-9BD8D3443766}" srcOrd="2" destOrd="0" parTransId="{C66F6754-4970-49EE-AEEA-36E7F00C609C}" sibTransId="{E429BB17-3CE7-4C7E-A82A-DCA0E29917DB}"/>
    <dgm:cxn modelId="{2A191057-C341-4397-B406-3F6F4C4498AB}" srcId="{831E6FA6-C1CC-42F5-90D8-8562960C084B}" destId="{887DB019-D139-4C00-B601-9940CAE0A32E}" srcOrd="0" destOrd="0" parTransId="{36377442-6B60-4C4F-A95C-D6AB4802CB83}" sibTransId="{243FDA92-ACE7-4440-9938-C518C3D7B2EA}"/>
    <dgm:cxn modelId="{7BC1BA7F-36DC-42F7-9CDA-454D04A2ACB5}" srcId="{831E6FA6-C1CC-42F5-90D8-8562960C084B}" destId="{2CBAD9DB-670F-4BC2-B5B7-19EE09E4BE02}" srcOrd="3" destOrd="0" parTransId="{02C340EB-252D-4E42-8028-00B1CB2CB425}" sibTransId="{5A825AAE-157B-47F2-ABD2-31CBC3A7A7F5}"/>
    <dgm:cxn modelId="{B33C3092-C613-49C2-AB36-3092E1798C07}" type="presOf" srcId="{831E6FA6-C1CC-42F5-90D8-8562960C084B}" destId="{3417E777-F16E-488B-BA22-50CE70152E3B}" srcOrd="0" destOrd="0" presId="urn:microsoft.com/office/officeart/2005/8/layout/vList5"/>
    <dgm:cxn modelId="{82462296-586D-4F6C-8FE2-D8F0CE17A839}" type="presOf" srcId="{82EDD7C8-35DD-45B6-999C-9BD8D3443766}" destId="{07E88C59-0704-41B7-B64D-F6FEDA1C24B4}" srcOrd="0" destOrd="0" presId="urn:microsoft.com/office/officeart/2005/8/layout/vList5"/>
    <dgm:cxn modelId="{2CCD13D2-3299-4F16-BEDE-E628E16A6BF1}" type="presOf" srcId="{2CBAD9DB-670F-4BC2-B5B7-19EE09E4BE02}" destId="{D7B8D952-7264-4EDC-8D90-5C9C0A8C4C0A}" srcOrd="0" destOrd="0" presId="urn:microsoft.com/office/officeart/2005/8/layout/vList5"/>
    <dgm:cxn modelId="{07F869DD-24F6-47F1-9F9D-14F8059D4EC8}" type="presOf" srcId="{FEA98153-A46A-466E-BA3F-86DC759D831D}" destId="{CDD34A98-D722-4C17-BD66-D800FE8C7E42}" srcOrd="0" destOrd="0" presId="urn:microsoft.com/office/officeart/2005/8/layout/vList5"/>
    <dgm:cxn modelId="{812CBBE2-A888-4E22-9122-6B04944F6C6E}" srcId="{831E6FA6-C1CC-42F5-90D8-8562960C084B}" destId="{FEA98153-A46A-466E-BA3F-86DC759D831D}" srcOrd="1" destOrd="0" parTransId="{8DDA2BDD-C48F-421D-86FE-FC1B217BF381}" sibTransId="{D2A6A107-7C3C-4740-84E9-729C18ACACDB}"/>
    <dgm:cxn modelId="{4FBD939F-939C-4D86-8803-D1B8370C44E0}" type="presParOf" srcId="{3417E777-F16E-488B-BA22-50CE70152E3B}" destId="{306B6616-E788-4656-B5A5-60DAFCC4280D}" srcOrd="0" destOrd="0" presId="urn:microsoft.com/office/officeart/2005/8/layout/vList5"/>
    <dgm:cxn modelId="{49D52555-89C0-4AD2-8C01-2C33A4CFCD9A}" type="presParOf" srcId="{306B6616-E788-4656-B5A5-60DAFCC4280D}" destId="{2715C7F3-F83A-4190-870A-30E3FF7C633A}" srcOrd="0" destOrd="0" presId="urn:microsoft.com/office/officeart/2005/8/layout/vList5"/>
    <dgm:cxn modelId="{25F803D3-3773-4FFE-9CAD-C39C8C456E57}" type="presParOf" srcId="{3417E777-F16E-488B-BA22-50CE70152E3B}" destId="{BAE068A1-3C77-419D-B15D-D89B267F0CB4}" srcOrd="1" destOrd="0" presId="urn:microsoft.com/office/officeart/2005/8/layout/vList5"/>
    <dgm:cxn modelId="{113BFFC3-1640-4AE6-949A-7CC92CA7C0D7}" type="presParOf" srcId="{3417E777-F16E-488B-BA22-50CE70152E3B}" destId="{D6AE12E2-24D4-4FEE-9552-4D0CA4292666}" srcOrd="2" destOrd="0" presId="urn:microsoft.com/office/officeart/2005/8/layout/vList5"/>
    <dgm:cxn modelId="{287A6873-8799-4EEF-8D6A-1DC392B4048F}" type="presParOf" srcId="{D6AE12E2-24D4-4FEE-9552-4D0CA4292666}" destId="{CDD34A98-D722-4C17-BD66-D800FE8C7E42}" srcOrd="0" destOrd="0" presId="urn:microsoft.com/office/officeart/2005/8/layout/vList5"/>
    <dgm:cxn modelId="{B3319803-C1ED-4ECA-8695-33EDC9D7DACC}" type="presParOf" srcId="{3417E777-F16E-488B-BA22-50CE70152E3B}" destId="{A41A195E-3AA7-4188-8350-6A952FB7199F}" srcOrd="3" destOrd="0" presId="urn:microsoft.com/office/officeart/2005/8/layout/vList5"/>
    <dgm:cxn modelId="{9B90D397-090E-4329-A1BF-A5B70B55DA06}" type="presParOf" srcId="{3417E777-F16E-488B-BA22-50CE70152E3B}" destId="{7078DB52-A29C-4DC1-980A-D62BF0EB0882}" srcOrd="4" destOrd="0" presId="urn:microsoft.com/office/officeart/2005/8/layout/vList5"/>
    <dgm:cxn modelId="{05D8383A-2F2D-4D2D-9A3D-CF5ADCC6B145}" type="presParOf" srcId="{7078DB52-A29C-4DC1-980A-D62BF0EB0882}" destId="{07E88C59-0704-41B7-B64D-F6FEDA1C24B4}" srcOrd="0" destOrd="0" presId="urn:microsoft.com/office/officeart/2005/8/layout/vList5"/>
    <dgm:cxn modelId="{C2E64FED-2776-4F47-8E7C-FC8AAA2CABCB}" type="presParOf" srcId="{3417E777-F16E-488B-BA22-50CE70152E3B}" destId="{A8ED2B63-A2AD-47D6-816C-5CEDB13D9894}" srcOrd="5" destOrd="0" presId="urn:microsoft.com/office/officeart/2005/8/layout/vList5"/>
    <dgm:cxn modelId="{F40D8EE1-E08C-41DF-A8E7-DFD0AC745415}" type="presParOf" srcId="{3417E777-F16E-488B-BA22-50CE70152E3B}" destId="{4F13B0A3-CFEA-437E-8FF8-5CB5B3B2EFDB}" srcOrd="6" destOrd="0" presId="urn:microsoft.com/office/officeart/2005/8/layout/vList5"/>
    <dgm:cxn modelId="{83C22277-00C6-40FD-A366-79EAFE043A9F}" type="presParOf" srcId="{4F13B0A3-CFEA-437E-8FF8-5CB5B3B2EFDB}" destId="{D7B8D952-7264-4EDC-8D90-5C9C0A8C4C0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31E6FA6-C1CC-42F5-90D8-8562960C084B}"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pt-PT"/>
        </a:p>
      </dgm:t>
    </dgm:pt>
    <dgm:pt modelId="{887DB019-D139-4C00-B601-9940CAE0A32E}">
      <dgm:prSet custT="1"/>
      <dgm:spPr>
        <a:ln>
          <a:solidFill>
            <a:srgbClr val="FF0000"/>
          </a:solidFill>
        </a:ln>
      </dgm:spPr>
      <dgm:t>
        <a:bodyPr/>
        <a:lstStyle/>
        <a:p>
          <a:r>
            <a:rPr lang="pt-PT" sz="2400" b="1" dirty="0">
              <a:latin typeface="Arial" panose="020B0604020202020204" pitchFamily="34" charset="0"/>
              <a:cs typeface="Arial" panose="020B0604020202020204" pitchFamily="34" charset="0"/>
            </a:rPr>
            <a:t>Short </a:t>
          </a:r>
          <a:r>
            <a:rPr lang="pt-PT" sz="2400" b="1" dirty="0" err="1">
              <a:latin typeface="Arial" panose="020B0604020202020204" pitchFamily="34" charset="0"/>
              <a:cs typeface="Arial" panose="020B0604020202020204" pitchFamily="34" charset="0"/>
            </a:rPr>
            <a:t>Duration</a:t>
          </a:r>
          <a:endParaRPr lang="pt-PT" sz="2400" b="1" dirty="0">
            <a:latin typeface="Arial" panose="020B0604020202020204" pitchFamily="34" charset="0"/>
            <a:cs typeface="Arial" panose="020B0604020202020204" pitchFamily="34" charset="0"/>
          </a:endParaRPr>
        </a:p>
      </dgm:t>
    </dgm:pt>
    <dgm:pt modelId="{36377442-6B60-4C4F-A95C-D6AB4802CB83}" type="parTrans" cxnId="{2A191057-C341-4397-B406-3F6F4C4498AB}">
      <dgm:prSet/>
      <dgm:spPr/>
      <dgm:t>
        <a:bodyPr/>
        <a:lstStyle/>
        <a:p>
          <a:endParaRPr lang="pt-PT" b="1">
            <a:latin typeface="Segoe UI" panose="020B0502040204020203" pitchFamily="34" charset="0"/>
            <a:cs typeface="Segoe UI" panose="020B0502040204020203" pitchFamily="34" charset="0"/>
          </a:endParaRPr>
        </a:p>
      </dgm:t>
    </dgm:pt>
    <dgm:pt modelId="{243FDA92-ACE7-4440-9938-C518C3D7B2EA}" type="sibTrans" cxnId="{2A191057-C341-4397-B406-3F6F4C4498AB}">
      <dgm:prSet/>
      <dgm:spPr/>
      <dgm:t>
        <a:bodyPr/>
        <a:lstStyle/>
        <a:p>
          <a:endParaRPr lang="pt-PT" b="1">
            <a:latin typeface="Segoe UI" panose="020B0502040204020203" pitchFamily="34" charset="0"/>
            <a:cs typeface="Segoe UI" panose="020B0502040204020203" pitchFamily="34" charset="0"/>
          </a:endParaRPr>
        </a:p>
      </dgm:t>
    </dgm:pt>
    <dgm:pt modelId="{23710E82-0F81-4CDE-9025-A2E0BBCCDF8B}">
      <dgm:prSet custT="1"/>
      <dgm:spPr>
        <a:ln>
          <a:solidFill>
            <a:srgbClr val="FF0000"/>
          </a:solidFill>
        </a:ln>
      </dgm:spPr>
      <dgm:t>
        <a:bodyPr/>
        <a:lstStyle/>
        <a:p>
          <a:r>
            <a:rPr lang="pt-PT" sz="2400" b="1" dirty="0">
              <a:latin typeface="Arial" panose="020B0604020202020204" pitchFamily="34" charset="0"/>
              <a:cs typeface="Arial" panose="020B0604020202020204" pitchFamily="34" charset="0"/>
            </a:rPr>
            <a:t>Short </a:t>
          </a:r>
          <a:r>
            <a:rPr lang="pt-PT" sz="2400" b="1" dirty="0" err="1">
              <a:latin typeface="Arial" panose="020B0604020202020204" pitchFamily="34" charset="0"/>
              <a:cs typeface="Arial" panose="020B0604020202020204" pitchFamily="34" charset="0"/>
            </a:rPr>
            <a:t>Penetration</a:t>
          </a:r>
          <a:endParaRPr lang="pt-PT" sz="2400" b="1" dirty="0">
            <a:latin typeface="Arial" panose="020B0604020202020204" pitchFamily="34" charset="0"/>
            <a:cs typeface="Arial" panose="020B0604020202020204" pitchFamily="34" charset="0"/>
          </a:endParaRPr>
        </a:p>
      </dgm:t>
    </dgm:pt>
    <dgm:pt modelId="{AE6F99F2-8C17-457D-8603-42145290107C}" type="parTrans" cxnId="{247A1D17-A545-4007-8974-39DA455A90B1}">
      <dgm:prSet/>
      <dgm:spPr/>
      <dgm:t>
        <a:bodyPr/>
        <a:lstStyle/>
        <a:p>
          <a:endParaRPr lang="pt-PT"/>
        </a:p>
      </dgm:t>
    </dgm:pt>
    <dgm:pt modelId="{BCB781E4-28F4-49C8-8704-606E8C9735C4}" type="sibTrans" cxnId="{247A1D17-A545-4007-8974-39DA455A90B1}">
      <dgm:prSet/>
      <dgm:spPr/>
      <dgm:t>
        <a:bodyPr/>
        <a:lstStyle/>
        <a:p>
          <a:endParaRPr lang="pt-PT"/>
        </a:p>
      </dgm:t>
    </dgm:pt>
    <dgm:pt modelId="{1256247F-4836-4E60-825C-5262B651B0C3}">
      <dgm:prSet custT="1"/>
      <dgm:spPr>
        <a:ln>
          <a:solidFill>
            <a:srgbClr val="FF0000"/>
          </a:solidFill>
        </a:ln>
      </dgm:spPr>
      <dgm:t>
        <a:bodyPr/>
        <a:lstStyle/>
        <a:p>
          <a:r>
            <a:rPr lang="pt-PT" sz="2400" b="1" dirty="0" err="1">
              <a:latin typeface="Arial" panose="020B0604020202020204" pitchFamily="34" charset="0"/>
              <a:cs typeface="Arial" panose="020B0604020202020204" pitchFamily="34" charset="0"/>
            </a:rPr>
            <a:t>Not</a:t>
          </a:r>
          <a:r>
            <a:rPr lang="pt-PT" sz="2400" b="1" dirty="0">
              <a:latin typeface="Arial" panose="020B0604020202020204" pitchFamily="34" charset="0"/>
              <a:cs typeface="Arial" panose="020B0604020202020204" pitchFamily="34" charset="0"/>
            </a:rPr>
            <a:t> Universal</a:t>
          </a:r>
        </a:p>
      </dgm:t>
    </dgm:pt>
    <dgm:pt modelId="{C7622CA0-5B34-468E-A4B1-BEF714E579C1}" type="parTrans" cxnId="{194C03FF-4209-4F6A-B2E7-5B60687153DA}">
      <dgm:prSet/>
      <dgm:spPr/>
      <dgm:t>
        <a:bodyPr/>
        <a:lstStyle/>
        <a:p>
          <a:endParaRPr lang="pt-PT"/>
        </a:p>
      </dgm:t>
    </dgm:pt>
    <dgm:pt modelId="{E7DFBA45-8E2C-411F-8A9A-49B5BADE7DD2}" type="sibTrans" cxnId="{194C03FF-4209-4F6A-B2E7-5B60687153DA}">
      <dgm:prSet/>
      <dgm:spPr/>
      <dgm:t>
        <a:bodyPr/>
        <a:lstStyle/>
        <a:p>
          <a:endParaRPr lang="pt-PT"/>
        </a:p>
      </dgm:t>
    </dgm:pt>
    <dgm:pt modelId="{12027D56-2ED1-48FC-9ED6-30F6B64CE192}">
      <dgm:prSet custT="1"/>
      <dgm:spPr>
        <a:ln>
          <a:solidFill>
            <a:srgbClr val="FF0000"/>
          </a:solidFill>
        </a:ln>
      </dgm:spPr>
      <dgm:t>
        <a:bodyPr/>
        <a:lstStyle/>
        <a:p>
          <a:r>
            <a:rPr lang="pt-PT" sz="2400" b="1" dirty="0" err="1">
              <a:latin typeface="Arial" panose="020B0604020202020204" pitchFamily="34" charset="0"/>
              <a:cs typeface="Arial" panose="020B0604020202020204" pitchFamily="34" charset="0"/>
            </a:rPr>
            <a:t>Reliability</a:t>
          </a:r>
          <a:r>
            <a:rPr lang="pt-PT" sz="2400" b="1" dirty="0">
              <a:latin typeface="Arial" panose="020B0604020202020204" pitchFamily="34" charset="0"/>
              <a:cs typeface="Arial" panose="020B0604020202020204" pitchFamily="34" charset="0"/>
            </a:rPr>
            <a:t> </a:t>
          </a:r>
          <a:r>
            <a:rPr lang="pt-PT" sz="2400" b="1" dirty="0" err="1">
              <a:latin typeface="Arial" panose="020B0604020202020204" pitchFamily="34" charset="0"/>
              <a:cs typeface="Arial" panose="020B0604020202020204" pitchFamily="34" charset="0"/>
            </a:rPr>
            <a:t>Suspect</a:t>
          </a:r>
          <a:endParaRPr lang="pt-PT" sz="2400" b="1" dirty="0">
            <a:latin typeface="Arial" panose="020B0604020202020204" pitchFamily="34" charset="0"/>
            <a:cs typeface="Arial" panose="020B0604020202020204" pitchFamily="34" charset="0"/>
          </a:endParaRPr>
        </a:p>
      </dgm:t>
    </dgm:pt>
    <dgm:pt modelId="{EDAFAE59-7A97-419B-8A61-B6F521EE5EF6}" type="parTrans" cxnId="{081FF83A-1C53-4443-A8C5-7478421A296A}">
      <dgm:prSet/>
      <dgm:spPr/>
      <dgm:t>
        <a:bodyPr/>
        <a:lstStyle/>
        <a:p>
          <a:endParaRPr lang="pt-PT"/>
        </a:p>
      </dgm:t>
    </dgm:pt>
    <dgm:pt modelId="{025E1687-454B-4037-8B5E-ED47C4E20045}" type="sibTrans" cxnId="{081FF83A-1C53-4443-A8C5-7478421A296A}">
      <dgm:prSet/>
      <dgm:spPr/>
      <dgm:t>
        <a:bodyPr/>
        <a:lstStyle/>
        <a:p>
          <a:endParaRPr lang="pt-PT"/>
        </a:p>
      </dgm:t>
    </dgm:pt>
    <dgm:pt modelId="{3417E777-F16E-488B-BA22-50CE70152E3B}" type="pres">
      <dgm:prSet presAssocID="{831E6FA6-C1CC-42F5-90D8-8562960C084B}" presName="Name0" presStyleCnt="0">
        <dgm:presLayoutVars>
          <dgm:dir/>
          <dgm:animLvl val="lvl"/>
          <dgm:resizeHandles val="exact"/>
        </dgm:presLayoutVars>
      </dgm:prSet>
      <dgm:spPr/>
    </dgm:pt>
    <dgm:pt modelId="{306B6616-E788-4656-B5A5-60DAFCC4280D}" type="pres">
      <dgm:prSet presAssocID="{887DB019-D139-4C00-B601-9940CAE0A32E}" presName="linNode" presStyleCnt="0"/>
      <dgm:spPr/>
    </dgm:pt>
    <dgm:pt modelId="{2715C7F3-F83A-4190-870A-30E3FF7C633A}" type="pres">
      <dgm:prSet presAssocID="{887DB019-D139-4C00-B601-9940CAE0A32E}" presName="parentText" presStyleLbl="node1" presStyleIdx="0" presStyleCnt="4" custScaleX="162561" custLinFactNeighborX="-1869" custLinFactNeighborY="-11138">
        <dgm:presLayoutVars>
          <dgm:chMax val="1"/>
          <dgm:bulletEnabled val="1"/>
        </dgm:presLayoutVars>
      </dgm:prSet>
      <dgm:spPr/>
    </dgm:pt>
    <dgm:pt modelId="{BAE068A1-3C77-419D-B15D-D89B267F0CB4}" type="pres">
      <dgm:prSet presAssocID="{243FDA92-ACE7-4440-9938-C518C3D7B2EA}" presName="sp" presStyleCnt="0"/>
      <dgm:spPr/>
    </dgm:pt>
    <dgm:pt modelId="{F60FE5D9-7C36-46CA-BDE7-4D0B1B5B3A96}" type="pres">
      <dgm:prSet presAssocID="{23710E82-0F81-4CDE-9025-A2E0BBCCDF8B}" presName="linNode" presStyleCnt="0"/>
      <dgm:spPr/>
    </dgm:pt>
    <dgm:pt modelId="{C5A172FF-F1DA-412B-B4D4-E9CA21863783}" type="pres">
      <dgm:prSet presAssocID="{23710E82-0F81-4CDE-9025-A2E0BBCCDF8B}" presName="parentText" presStyleLbl="node1" presStyleIdx="1" presStyleCnt="4" custScaleX="161312">
        <dgm:presLayoutVars>
          <dgm:chMax val="1"/>
          <dgm:bulletEnabled val="1"/>
        </dgm:presLayoutVars>
      </dgm:prSet>
      <dgm:spPr/>
    </dgm:pt>
    <dgm:pt modelId="{E8AF5672-CE3E-4247-A9A6-3E8522B155A4}" type="pres">
      <dgm:prSet presAssocID="{BCB781E4-28F4-49C8-8704-606E8C9735C4}" presName="sp" presStyleCnt="0"/>
      <dgm:spPr/>
    </dgm:pt>
    <dgm:pt modelId="{C914EA23-A65D-4987-B568-FBDB0BDF6FBC}" type="pres">
      <dgm:prSet presAssocID="{1256247F-4836-4E60-825C-5262B651B0C3}" presName="linNode" presStyleCnt="0"/>
      <dgm:spPr/>
    </dgm:pt>
    <dgm:pt modelId="{8C932375-16BB-4B0C-A156-7CF5560EC694}" type="pres">
      <dgm:prSet presAssocID="{1256247F-4836-4E60-825C-5262B651B0C3}" presName="parentText" presStyleLbl="node1" presStyleIdx="2" presStyleCnt="4" custScaleX="161312">
        <dgm:presLayoutVars>
          <dgm:chMax val="1"/>
          <dgm:bulletEnabled val="1"/>
        </dgm:presLayoutVars>
      </dgm:prSet>
      <dgm:spPr/>
    </dgm:pt>
    <dgm:pt modelId="{A7562BA4-939C-4729-B350-1B1EACC5DD3F}" type="pres">
      <dgm:prSet presAssocID="{E7DFBA45-8E2C-411F-8A9A-49B5BADE7DD2}" presName="sp" presStyleCnt="0"/>
      <dgm:spPr/>
    </dgm:pt>
    <dgm:pt modelId="{6330FE45-94F4-415A-A8D1-F17EA88C4063}" type="pres">
      <dgm:prSet presAssocID="{12027D56-2ED1-48FC-9ED6-30F6B64CE192}" presName="linNode" presStyleCnt="0"/>
      <dgm:spPr/>
    </dgm:pt>
    <dgm:pt modelId="{CC337F2F-A38F-4AAB-B71F-047B3AE651BA}" type="pres">
      <dgm:prSet presAssocID="{12027D56-2ED1-48FC-9ED6-30F6B64CE192}" presName="parentText" presStyleLbl="node1" presStyleIdx="3" presStyleCnt="4" custScaleX="161312">
        <dgm:presLayoutVars>
          <dgm:chMax val="1"/>
          <dgm:bulletEnabled val="1"/>
        </dgm:presLayoutVars>
      </dgm:prSet>
      <dgm:spPr/>
    </dgm:pt>
  </dgm:ptLst>
  <dgm:cxnLst>
    <dgm:cxn modelId="{247A1D17-A545-4007-8974-39DA455A90B1}" srcId="{831E6FA6-C1CC-42F5-90D8-8562960C084B}" destId="{23710E82-0F81-4CDE-9025-A2E0BBCCDF8B}" srcOrd="1" destOrd="0" parTransId="{AE6F99F2-8C17-457D-8603-42145290107C}" sibTransId="{BCB781E4-28F4-49C8-8704-606E8C9735C4}"/>
    <dgm:cxn modelId="{7BDA6B1D-FBD7-437E-B56B-55BC39174616}" type="presOf" srcId="{887DB019-D139-4C00-B601-9940CAE0A32E}" destId="{2715C7F3-F83A-4190-870A-30E3FF7C633A}" srcOrd="0" destOrd="0" presId="urn:microsoft.com/office/officeart/2005/8/layout/vList5"/>
    <dgm:cxn modelId="{081FF83A-1C53-4443-A8C5-7478421A296A}" srcId="{831E6FA6-C1CC-42F5-90D8-8562960C084B}" destId="{12027D56-2ED1-48FC-9ED6-30F6B64CE192}" srcOrd="3" destOrd="0" parTransId="{EDAFAE59-7A97-419B-8A61-B6F521EE5EF6}" sibTransId="{025E1687-454B-4037-8B5E-ED47C4E20045}"/>
    <dgm:cxn modelId="{5AD62370-BF96-4098-9485-8E8B7F47602A}" type="presOf" srcId="{23710E82-0F81-4CDE-9025-A2E0BBCCDF8B}" destId="{C5A172FF-F1DA-412B-B4D4-E9CA21863783}" srcOrd="0" destOrd="0" presId="urn:microsoft.com/office/officeart/2005/8/layout/vList5"/>
    <dgm:cxn modelId="{2A191057-C341-4397-B406-3F6F4C4498AB}" srcId="{831E6FA6-C1CC-42F5-90D8-8562960C084B}" destId="{887DB019-D139-4C00-B601-9940CAE0A32E}" srcOrd="0" destOrd="0" parTransId="{36377442-6B60-4C4F-A95C-D6AB4802CB83}" sibTransId="{243FDA92-ACE7-4440-9938-C518C3D7B2EA}"/>
    <dgm:cxn modelId="{B33C3092-C613-49C2-AB36-3092E1798C07}" type="presOf" srcId="{831E6FA6-C1CC-42F5-90D8-8562960C084B}" destId="{3417E777-F16E-488B-BA22-50CE70152E3B}" srcOrd="0" destOrd="0" presId="urn:microsoft.com/office/officeart/2005/8/layout/vList5"/>
    <dgm:cxn modelId="{59DEE8D3-C6BA-4D53-AF0D-B029FE784B61}" type="presOf" srcId="{12027D56-2ED1-48FC-9ED6-30F6B64CE192}" destId="{CC337F2F-A38F-4AAB-B71F-047B3AE651BA}" srcOrd="0" destOrd="0" presId="urn:microsoft.com/office/officeart/2005/8/layout/vList5"/>
    <dgm:cxn modelId="{F17D3BF2-05D4-4780-B3C4-8EB6C8F3C7D1}" type="presOf" srcId="{1256247F-4836-4E60-825C-5262B651B0C3}" destId="{8C932375-16BB-4B0C-A156-7CF5560EC694}" srcOrd="0" destOrd="0" presId="urn:microsoft.com/office/officeart/2005/8/layout/vList5"/>
    <dgm:cxn modelId="{194C03FF-4209-4F6A-B2E7-5B60687153DA}" srcId="{831E6FA6-C1CC-42F5-90D8-8562960C084B}" destId="{1256247F-4836-4E60-825C-5262B651B0C3}" srcOrd="2" destOrd="0" parTransId="{C7622CA0-5B34-468E-A4B1-BEF714E579C1}" sibTransId="{E7DFBA45-8E2C-411F-8A9A-49B5BADE7DD2}"/>
    <dgm:cxn modelId="{4FBD939F-939C-4D86-8803-D1B8370C44E0}" type="presParOf" srcId="{3417E777-F16E-488B-BA22-50CE70152E3B}" destId="{306B6616-E788-4656-B5A5-60DAFCC4280D}" srcOrd="0" destOrd="0" presId="urn:microsoft.com/office/officeart/2005/8/layout/vList5"/>
    <dgm:cxn modelId="{49D52555-89C0-4AD2-8C01-2C33A4CFCD9A}" type="presParOf" srcId="{306B6616-E788-4656-B5A5-60DAFCC4280D}" destId="{2715C7F3-F83A-4190-870A-30E3FF7C633A}" srcOrd="0" destOrd="0" presId="urn:microsoft.com/office/officeart/2005/8/layout/vList5"/>
    <dgm:cxn modelId="{25F803D3-3773-4FFE-9CAD-C39C8C456E57}" type="presParOf" srcId="{3417E777-F16E-488B-BA22-50CE70152E3B}" destId="{BAE068A1-3C77-419D-B15D-D89B267F0CB4}" srcOrd="1" destOrd="0" presId="urn:microsoft.com/office/officeart/2005/8/layout/vList5"/>
    <dgm:cxn modelId="{477AD311-19D0-4E2B-BE16-6A657CA15149}" type="presParOf" srcId="{3417E777-F16E-488B-BA22-50CE70152E3B}" destId="{F60FE5D9-7C36-46CA-BDE7-4D0B1B5B3A96}" srcOrd="2" destOrd="0" presId="urn:microsoft.com/office/officeart/2005/8/layout/vList5"/>
    <dgm:cxn modelId="{61E59A7E-407C-4D0A-A683-BD276CCBABA7}" type="presParOf" srcId="{F60FE5D9-7C36-46CA-BDE7-4D0B1B5B3A96}" destId="{C5A172FF-F1DA-412B-B4D4-E9CA21863783}" srcOrd="0" destOrd="0" presId="urn:microsoft.com/office/officeart/2005/8/layout/vList5"/>
    <dgm:cxn modelId="{2C306D38-F15B-471A-8835-F36FCCEEFD68}" type="presParOf" srcId="{3417E777-F16E-488B-BA22-50CE70152E3B}" destId="{E8AF5672-CE3E-4247-A9A6-3E8522B155A4}" srcOrd="3" destOrd="0" presId="urn:microsoft.com/office/officeart/2005/8/layout/vList5"/>
    <dgm:cxn modelId="{4F5B99A7-9698-413C-B876-9BFC2B04741A}" type="presParOf" srcId="{3417E777-F16E-488B-BA22-50CE70152E3B}" destId="{C914EA23-A65D-4987-B568-FBDB0BDF6FBC}" srcOrd="4" destOrd="0" presId="urn:microsoft.com/office/officeart/2005/8/layout/vList5"/>
    <dgm:cxn modelId="{D1BB242F-ED54-4FF1-95E0-F29732887C4D}" type="presParOf" srcId="{C914EA23-A65D-4987-B568-FBDB0BDF6FBC}" destId="{8C932375-16BB-4B0C-A156-7CF5560EC694}" srcOrd="0" destOrd="0" presId="urn:microsoft.com/office/officeart/2005/8/layout/vList5"/>
    <dgm:cxn modelId="{8B1207B9-3348-4289-AF04-9D6E8C9CB671}" type="presParOf" srcId="{3417E777-F16E-488B-BA22-50CE70152E3B}" destId="{A7562BA4-939C-4729-B350-1B1EACC5DD3F}" srcOrd="5" destOrd="0" presId="urn:microsoft.com/office/officeart/2005/8/layout/vList5"/>
    <dgm:cxn modelId="{EA6B3A3D-997D-4033-A91B-7AAD529B10E9}" type="presParOf" srcId="{3417E777-F16E-488B-BA22-50CE70152E3B}" destId="{6330FE45-94F4-415A-A8D1-F17EA88C4063}" srcOrd="6" destOrd="0" presId="urn:microsoft.com/office/officeart/2005/8/layout/vList5"/>
    <dgm:cxn modelId="{5DDE96FC-8C91-4CA5-BB70-169D4C1F40BC}" type="presParOf" srcId="{6330FE45-94F4-415A-A8D1-F17EA88C4063}" destId="{CC337F2F-A38F-4AAB-B71F-047B3AE651BA}"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03826C7-37C1-4911-B53D-047BD190D681}" type="doc">
      <dgm:prSet loTypeId="urn:microsoft.com/office/officeart/2005/8/layout/process1" loCatId="process" qsTypeId="urn:microsoft.com/office/officeart/2005/8/quickstyle/simple4" qsCatId="simple" csTypeId="urn:microsoft.com/office/officeart/2005/8/colors/colorful3" csCatId="colorful" phldr="1"/>
      <dgm:spPr/>
      <dgm:t>
        <a:bodyPr/>
        <a:lstStyle/>
        <a:p>
          <a:endParaRPr lang="pt-PT"/>
        </a:p>
      </dgm:t>
    </dgm:pt>
    <dgm:pt modelId="{229AA591-4195-4758-8F04-581B6750DAB9}">
      <dgm:prSet custT="1"/>
      <dgm:spPr>
        <a:solidFill>
          <a:srgbClr val="FF0000"/>
        </a:solidFill>
      </dgm:spPr>
      <dgm:t>
        <a:bodyPr/>
        <a:lstStyle/>
        <a:p>
          <a:pPr>
            <a:lnSpc>
              <a:spcPct val="100000"/>
            </a:lnSpc>
          </a:pPr>
          <a:r>
            <a:rPr lang="en-NZ" sz="3000" b="1" dirty="0">
              <a:latin typeface="Arial" panose="020B0604020202020204" pitchFamily="34" charset="0"/>
              <a:cs typeface="Arial" panose="020B0604020202020204" pitchFamily="34" charset="0"/>
            </a:rPr>
            <a:t>P</a:t>
          </a:r>
          <a:endParaRPr lang="en-NZ" sz="3000" b="0" dirty="0">
            <a:latin typeface="Arial" panose="020B0604020202020204" pitchFamily="34" charset="0"/>
            <a:cs typeface="Arial" panose="020B0604020202020204" pitchFamily="34" charset="0"/>
          </a:endParaRPr>
        </a:p>
        <a:p>
          <a:pPr>
            <a:lnSpc>
              <a:spcPct val="100000"/>
            </a:lnSpc>
          </a:pPr>
          <a:r>
            <a:rPr lang="en-NZ" sz="2400" b="0" dirty="0">
              <a:latin typeface="Arial" panose="020B0604020202020204" pitchFamily="34" charset="0"/>
              <a:cs typeface="Arial" panose="020B0604020202020204" pitchFamily="34" charset="0"/>
            </a:rPr>
            <a:t>Pin, Pressure</a:t>
          </a:r>
          <a:endParaRPr lang="pt-PT" sz="2400" dirty="0">
            <a:latin typeface="Arial" panose="020B0604020202020204" pitchFamily="34" charset="0"/>
            <a:cs typeface="Arial" panose="020B0604020202020204" pitchFamily="34" charset="0"/>
          </a:endParaRPr>
        </a:p>
      </dgm:t>
    </dgm:pt>
    <dgm:pt modelId="{FF4AFE31-2711-4799-9EB9-CE985F368BCC}" type="parTrans" cxnId="{509E8F7E-B481-4906-9869-460BF41EAB29}">
      <dgm:prSet/>
      <dgm:spPr/>
      <dgm:t>
        <a:bodyPr/>
        <a:lstStyle/>
        <a:p>
          <a:endParaRPr lang="pt-PT" sz="2600">
            <a:latin typeface="Segoe UI" panose="020B0502040204020203" pitchFamily="34" charset="0"/>
            <a:cs typeface="Segoe UI" panose="020B0502040204020203" pitchFamily="34" charset="0"/>
          </a:endParaRPr>
        </a:p>
      </dgm:t>
    </dgm:pt>
    <dgm:pt modelId="{0968AC59-A8C5-4B46-95C1-E80F9B0661FD}" type="sibTrans" cxnId="{509E8F7E-B481-4906-9869-460BF41EAB29}">
      <dgm:prSet/>
      <dgm:spPr>
        <a:solidFill>
          <a:srgbClr val="FF0000"/>
        </a:solidFill>
      </dgm:spPr>
      <dgm:t>
        <a:bodyPr/>
        <a:lstStyle/>
        <a:p>
          <a:endParaRPr lang="pt-PT" sz="2600" dirty="0">
            <a:latin typeface="Arial" panose="020B0604020202020204" pitchFamily="34" charset="0"/>
            <a:cs typeface="Arial" panose="020B0604020202020204" pitchFamily="34" charset="0"/>
          </a:endParaRPr>
        </a:p>
      </dgm:t>
    </dgm:pt>
    <dgm:pt modelId="{F0CEFE32-4CC7-4E30-AE5A-4875F48855B6}">
      <dgm:prSet custT="1"/>
      <dgm:spPr/>
      <dgm:t>
        <a:bodyPr/>
        <a:lstStyle/>
        <a:p>
          <a:pPr>
            <a:lnSpc>
              <a:spcPct val="100000"/>
            </a:lnSpc>
          </a:pPr>
          <a:r>
            <a:rPr lang="en-NZ" sz="3000" b="1" dirty="0">
              <a:latin typeface="Arial" panose="020B0604020202020204" pitchFamily="34" charset="0"/>
              <a:cs typeface="Arial" panose="020B0604020202020204" pitchFamily="34" charset="0"/>
            </a:rPr>
            <a:t>T</a:t>
          </a:r>
          <a:r>
            <a:rPr lang="en-NZ" sz="3000" b="0" dirty="0">
              <a:latin typeface="Arial" panose="020B0604020202020204" pitchFamily="34" charset="0"/>
              <a:cs typeface="Arial" panose="020B0604020202020204" pitchFamily="34" charset="0"/>
            </a:rPr>
            <a:t> </a:t>
          </a:r>
        </a:p>
        <a:p>
          <a:pPr>
            <a:lnSpc>
              <a:spcPct val="100000"/>
            </a:lnSpc>
          </a:pPr>
          <a:r>
            <a:rPr lang="en-NZ" sz="2400" b="0" dirty="0">
              <a:latin typeface="Arial" panose="020B0604020202020204" pitchFamily="34" charset="0"/>
              <a:cs typeface="Arial" panose="020B0604020202020204" pitchFamily="34" charset="0"/>
            </a:rPr>
            <a:t>Test</a:t>
          </a:r>
          <a:endParaRPr lang="pt-PT" sz="2400" dirty="0">
            <a:latin typeface="Arial" panose="020B0604020202020204" pitchFamily="34" charset="0"/>
            <a:cs typeface="Arial" panose="020B0604020202020204" pitchFamily="34" charset="0"/>
          </a:endParaRPr>
        </a:p>
      </dgm:t>
    </dgm:pt>
    <dgm:pt modelId="{F40B59B6-C607-434C-B0F8-A2D4DA4DD71D}" type="parTrans" cxnId="{836E8D5B-2B72-4E95-99D6-96359631044D}">
      <dgm:prSet/>
      <dgm:spPr/>
      <dgm:t>
        <a:bodyPr/>
        <a:lstStyle/>
        <a:p>
          <a:endParaRPr lang="pt-PT" sz="2600">
            <a:latin typeface="Segoe UI" panose="020B0502040204020203" pitchFamily="34" charset="0"/>
            <a:cs typeface="Segoe UI" panose="020B0502040204020203" pitchFamily="34" charset="0"/>
          </a:endParaRPr>
        </a:p>
      </dgm:t>
    </dgm:pt>
    <dgm:pt modelId="{2DA9E54D-6449-413C-A371-95F34862A6C0}" type="sibTrans" cxnId="{836E8D5B-2B72-4E95-99D6-96359631044D}">
      <dgm:prSet/>
      <dgm:spPr/>
      <dgm:t>
        <a:bodyPr/>
        <a:lstStyle/>
        <a:p>
          <a:endParaRPr lang="pt-PT" sz="2600" dirty="0">
            <a:latin typeface="Arial" panose="020B0604020202020204" pitchFamily="34" charset="0"/>
            <a:cs typeface="Arial" panose="020B0604020202020204" pitchFamily="34" charset="0"/>
          </a:endParaRPr>
        </a:p>
      </dgm:t>
    </dgm:pt>
    <dgm:pt modelId="{6A51B7AB-E1E9-4820-8FFC-B6D7F546D076}">
      <dgm:prSet custT="1"/>
      <dgm:spPr>
        <a:solidFill>
          <a:schemeClr val="accent2"/>
        </a:solidFill>
      </dgm:spPr>
      <dgm:t>
        <a:bodyPr/>
        <a:lstStyle/>
        <a:p>
          <a:pPr>
            <a:lnSpc>
              <a:spcPct val="100000"/>
            </a:lnSpc>
          </a:pPr>
          <a:r>
            <a:rPr lang="en-NZ" sz="3000" b="1" dirty="0">
              <a:latin typeface="Arial" panose="020B0604020202020204" pitchFamily="34" charset="0"/>
              <a:cs typeface="Arial" panose="020B0604020202020204" pitchFamily="34" charset="0"/>
            </a:rPr>
            <a:t>A</a:t>
          </a:r>
          <a:r>
            <a:rPr lang="en-NZ" sz="2600" b="0" dirty="0">
              <a:latin typeface="Arial" panose="020B0604020202020204" pitchFamily="34" charset="0"/>
              <a:cs typeface="Arial" panose="020B0604020202020204" pitchFamily="34" charset="0"/>
            </a:rPr>
            <a:t>  </a:t>
          </a:r>
          <a:r>
            <a:rPr lang="en-NZ" sz="2400" b="0" dirty="0">
              <a:latin typeface="Arial" panose="020B0604020202020204" pitchFamily="34" charset="0"/>
              <a:cs typeface="Arial" panose="020B0604020202020204" pitchFamily="34" charset="0"/>
            </a:rPr>
            <a:t>Aim</a:t>
          </a:r>
          <a:endParaRPr lang="pt-PT" sz="2600" dirty="0">
            <a:latin typeface="Arial" panose="020B0604020202020204" pitchFamily="34" charset="0"/>
            <a:cs typeface="Arial" panose="020B0604020202020204" pitchFamily="34" charset="0"/>
          </a:endParaRPr>
        </a:p>
      </dgm:t>
    </dgm:pt>
    <dgm:pt modelId="{780C3A04-4C2F-4B82-BB37-96898EDB4AF6}" type="parTrans" cxnId="{815271A9-9867-4752-B4A8-E2EF67362ACD}">
      <dgm:prSet/>
      <dgm:spPr/>
      <dgm:t>
        <a:bodyPr/>
        <a:lstStyle/>
        <a:p>
          <a:endParaRPr lang="pt-PT" sz="2600">
            <a:latin typeface="Segoe UI" panose="020B0502040204020203" pitchFamily="34" charset="0"/>
            <a:cs typeface="Segoe UI" panose="020B0502040204020203" pitchFamily="34" charset="0"/>
          </a:endParaRPr>
        </a:p>
      </dgm:t>
    </dgm:pt>
    <dgm:pt modelId="{8DA67A34-E607-4428-B1D6-2B18CAAFDE58}" type="sibTrans" cxnId="{815271A9-9867-4752-B4A8-E2EF67362ACD}">
      <dgm:prSet/>
      <dgm:spPr>
        <a:solidFill>
          <a:schemeClr val="accent2"/>
        </a:solidFill>
      </dgm:spPr>
      <dgm:t>
        <a:bodyPr/>
        <a:lstStyle/>
        <a:p>
          <a:endParaRPr lang="pt-PT" sz="2600" dirty="0">
            <a:latin typeface="Arial" panose="020B0604020202020204" pitchFamily="34" charset="0"/>
            <a:cs typeface="Arial" panose="020B0604020202020204" pitchFamily="34" charset="0"/>
          </a:endParaRPr>
        </a:p>
      </dgm:t>
    </dgm:pt>
    <dgm:pt modelId="{94E13E80-F432-45DC-8D0C-9ECBEDF33CB3}">
      <dgm:prSet custT="1"/>
      <dgm:spPr>
        <a:solidFill>
          <a:schemeClr val="accent6"/>
        </a:solidFill>
      </dgm:spPr>
      <dgm:t>
        <a:bodyPr/>
        <a:lstStyle/>
        <a:p>
          <a:pPr>
            <a:lnSpc>
              <a:spcPct val="100000"/>
            </a:lnSpc>
          </a:pPr>
          <a:r>
            <a:rPr lang="en-NZ" sz="3000" b="1" dirty="0">
              <a:latin typeface="Arial" panose="020B0604020202020204" pitchFamily="34" charset="0"/>
              <a:cs typeface="Arial" panose="020B0604020202020204" pitchFamily="34" charset="0"/>
            </a:rPr>
            <a:t>S</a:t>
          </a:r>
          <a:r>
            <a:rPr lang="en-NZ" sz="2600" b="0" dirty="0">
              <a:latin typeface="Arial" panose="020B0604020202020204" pitchFamily="34" charset="0"/>
              <a:cs typeface="Arial" panose="020B0604020202020204" pitchFamily="34" charset="0"/>
            </a:rPr>
            <a:t>  </a:t>
          </a:r>
          <a:r>
            <a:rPr lang="en-NZ" sz="2400" b="0" dirty="0">
              <a:latin typeface="Arial" panose="020B0604020202020204" pitchFamily="34" charset="0"/>
              <a:cs typeface="Arial" panose="020B0604020202020204" pitchFamily="34" charset="0"/>
            </a:rPr>
            <a:t>Squeeze</a:t>
          </a:r>
          <a:endParaRPr lang="pt-PT" sz="2600" dirty="0">
            <a:latin typeface="Arial" panose="020B0604020202020204" pitchFamily="34" charset="0"/>
            <a:cs typeface="Arial" panose="020B0604020202020204" pitchFamily="34" charset="0"/>
          </a:endParaRPr>
        </a:p>
      </dgm:t>
    </dgm:pt>
    <dgm:pt modelId="{85813A1B-D6D4-4355-A787-A86AC0EA493C}" type="parTrans" cxnId="{6CC134FC-25BD-4950-8549-C488823F8F50}">
      <dgm:prSet/>
      <dgm:spPr/>
      <dgm:t>
        <a:bodyPr/>
        <a:lstStyle/>
        <a:p>
          <a:endParaRPr lang="pt-PT" sz="2600">
            <a:latin typeface="Segoe UI" panose="020B0502040204020203" pitchFamily="34" charset="0"/>
            <a:cs typeface="Segoe UI" panose="020B0502040204020203" pitchFamily="34" charset="0"/>
          </a:endParaRPr>
        </a:p>
      </dgm:t>
    </dgm:pt>
    <dgm:pt modelId="{FC9D737D-B887-40D5-A222-1E7586FBBBDA}" type="sibTrans" cxnId="{6CC134FC-25BD-4950-8549-C488823F8F50}">
      <dgm:prSet/>
      <dgm:spPr/>
      <dgm:t>
        <a:bodyPr/>
        <a:lstStyle/>
        <a:p>
          <a:endParaRPr lang="pt-PT" sz="2600" dirty="0">
            <a:latin typeface="Arial" panose="020B0604020202020204" pitchFamily="34" charset="0"/>
            <a:cs typeface="Arial" panose="020B0604020202020204" pitchFamily="34" charset="0"/>
          </a:endParaRPr>
        </a:p>
      </dgm:t>
    </dgm:pt>
    <dgm:pt modelId="{2053865D-9F31-45E2-A843-945AB091BB3B}">
      <dgm:prSet custT="1"/>
      <dgm:spPr/>
      <dgm:t>
        <a:bodyPr/>
        <a:lstStyle/>
        <a:p>
          <a:pPr>
            <a:lnSpc>
              <a:spcPct val="100000"/>
            </a:lnSpc>
          </a:pPr>
          <a:r>
            <a:rPr lang="en-NZ" sz="3000" b="1" dirty="0">
              <a:latin typeface="Arial" panose="020B0604020202020204" pitchFamily="34" charset="0"/>
              <a:cs typeface="Arial" panose="020B0604020202020204" pitchFamily="34" charset="0"/>
            </a:rPr>
            <a:t>(S)</a:t>
          </a:r>
          <a:r>
            <a:rPr lang="en-NZ" sz="2600" b="0" dirty="0">
              <a:latin typeface="Arial" panose="020B0604020202020204" pitchFamily="34" charset="0"/>
              <a:cs typeface="Arial" panose="020B0604020202020204" pitchFamily="34" charset="0"/>
            </a:rPr>
            <a:t> </a:t>
          </a:r>
          <a:r>
            <a:rPr lang="en-NZ" sz="2400" b="0" dirty="0">
              <a:latin typeface="Arial" panose="020B0604020202020204" pitchFamily="34" charset="0"/>
              <a:cs typeface="Arial" panose="020B0604020202020204" pitchFamily="34" charset="0"/>
            </a:rPr>
            <a:t>Sweep</a:t>
          </a:r>
          <a:endParaRPr lang="pt-PT" sz="2600" dirty="0">
            <a:latin typeface="Arial" panose="020B0604020202020204" pitchFamily="34" charset="0"/>
            <a:cs typeface="Arial" panose="020B0604020202020204" pitchFamily="34" charset="0"/>
          </a:endParaRPr>
        </a:p>
      </dgm:t>
    </dgm:pt>
    <dgm:pt modelId="{AC681753-65F9-43A6-97BF-3B1B29120371}" type="parTrans" cxnId="{3A64B152-F158-46E5-8536-45F94C80F312}">
      <dgm:prSet/>
      <dgm:spPr/>
      <dgm:t>
        <a:bodyPr/>
        <a:lstStyle/>
        <a:p>
          <a:endParaRPr lang="pt-PT" sz="2600">
            <a:latin typeface="Segoe UI" panose="020B0502040204020203" pitchFamily="34" charset="0"/>
            <a:cs typeface="Segoe UI" panose="020B0502040204020203" pitchFamily="34" charset="0"/>
          </a:endParaRPr>
        </a:p>
      </dgm:t>
    </dgm:pt>
    <dgm:pt modelId="{50431619-03DC-460B-B79E-1DC26B07ACEA}" type="sibTrans" cxnId="{3A64B152-F158-46E5-8536-45F94C80F312}">
      <dgm:prSet/>
      <dgm:spPr/>
      <dgm:t>
        <a:bodyPr/>
        <a:lstStyle/>
        <a:p>
          <a:endParaRPr lang="pt-PT" sz="2600">
            <a:latin typeface="Segoe UI" panose="020B0502040204020203" pitchFamily="34" charset="0"/>
            <a:cs typeface="Segoe UI" panose="020B0502040204020203" pitchFamily="34" charset="0"/>
          </a:endParaRPr>
        </a:p>
      </dgm:t>
    </dgm:pt>
    <dgm:pt modelId="{2B1A706B-63AC-4023-8628-4143606C982B}" type="pres">
      <dgm:prSet presAssocID="{603826C7-37C1-4911-B53D-047BD190D681}" presName="Name0" presStyleCnt="0">
        <dgm:presLayoutVars>
          <dgm:dir/>
          <dgm:resizeHandles val="exact"/>
        </dgm:presLayoutVars>
      </dgm:prSet>
      <dgm:spPr/>
    </dgm:pt>
    <dgm:pt modelId="{9B1472CB-5CC6-41C2-A305-EE694CAFDE9A}" type="pres">
      <dgm:prSet presAssocID="{229AA591-4195-4758-8F04-581B6750DAB9}" presName="node" presStyleLbl="node1" presStyleIdx="0" presStyleCnt="5" custScaleX="136347">
        <dgm:presLayoutVars>
          <dgm:bulletEnabled val="1"/>
        </dgm:presLayoutVars>
      </dgm:prSet>
      <dgm:spPr/>
    </dgm:pt>
    <dgm:pt modelId="{53BAC427-0B04-4E97-8730-1CB4454D6D6D}" type="pres">
      <dgm:prSet presAssocID="{0968AC59-A8C5-4B46-95C1-E80F9B0661FD}" presName="sibTrans" presStyleLbl="sibTrans2D1" presStyleIdx="0" presStyleCnt="4" custLinFactNeighborX="-1604"/>
      <dgm:spPr/>
    </dgm:pt>
    <dgm:pt modelId="{6D4B47AB-5B4C-4D7B-B439-61051F665CA0}" type="pres">
      <dgm:prSet presAssocID="{0968AC59-A8C5-4B46-95C1-E80F9B0661FD}" presName="connectorText" presStyleLbl="sibTrans2D1" presStyleIdx="0" presStyleCnt="4"/>
      <dgm:spPr/>
    </dgm:pt>
    <dgm:pt modelId="{B7A16F9E-D6F1-4D0B-B59A-7D74D3DD5F42}" type="pres">
      <dgm:prSet presAssocID="{F0CEFE32-4CC7-4E30-AE5A-4875F48855B6}" presName="node" presStyleLbl="node1" presStyleIdx="1" presStyleCnt="5" custLinFactNeighborX="-5913">
        <dgm:presLayoutVars>
          <dgm:bulletEnabled val="1"/>
        </dgm:presLayoutVars>
      </dgm:prSet>
      <dgm:spPr/>
    </dgm:pt>
    <dgm:pt modelId="{13978C70-21FF-4A57-875C-A106F272541C}" type="pres">
      <dgm:prSet presAssocID="{2DA9E54D-6449-413C-A371-95F34862A6C0}" presName="sibTrans" presStyleLbl="sibTrans2D1" presStyleIdx="1" presStyleCnt="4" custLinFactNeighborX="6412"/>
      <dgm:spPr/>
    </dgm:pt>
    <dgm:pt modelId="{C7206521-0EBC-4886-9B67-B75D85ACB998}" type="pres">
      <dgm:prSet presAssocID="{2DA9E54D-6449-413C-A371-95F34862A6C0}" presName="connectorText" presStyleLbl="sibTrans2D1" presStyleIdx="1" presStyleCnt="4"/>
      <dgm:spPr/>
    </dgm:pt>
    <dgm:pt modelId="{B30FF3A0-84BA-41CF-B9C8-57F8D8286078}" type="pres">
      <dgm:prSet presAssocID="{6A51B7AB-E1E9-4820-8FFC-B6D7F546D076}" presName="node" presStyleLbl="node1" presStyleIdx="2" presStyleCnt="5" custLinFactNeighborX="-9712">
        <dgm:presLayoutVars>
          <dgm:bulletEnabled val="1"/>
        </dgm:presLayoutVars>
      </dgm:prSet>
      <dgm:spPr/>
    </dgm:pt>
    <dgm:pt modelId="{03AE91BE-01DF-4A7F-B9F0-EADD03375983}" type="pres">
      <dgm:prSet presAssocID="{8DA67A34-E607-4428-B1D6-2B18CAAFDE58}" presName="sibTrans" presStyleLbl="sibTrans2D1" presStyleIdx="2" presStyleCnt="4" custLinFactNeighborX="468"/>
      <dgm:spPr/>
    </dgm:pt>
    <dgm:pt modelId="{8C69BA07-09C9-4132-9CED-4898218E7720}" type="pres">
      <dgm:prSet presAssocID="{8DA67A34-E607-4428-B1D6-2B18CAAFDE58}" presName="connectorText" presStyleLbl="sibTrans2D1" presStyleIdx="2" presStyleCnt="4"/>
      <dgm:spPr/>
    </dgm:pt>
    <dgm:pt modelId="{AE080751-710C-4976-8174-B00EE62DCF2C}" type="pres">
      <dgm:prSet presAssocID="{94E13E80-F432-45DC-8D0C-9ECBEDF33CB3}" presName="node" presStyleLbl="node1" presStyleIdx="3" presStyleCnt="5" custScaleX="135284" custLinFactNeighborX="-21020">
        <dgm:presLayoutVars>
          <dgm:bulletEnabled val="1"/>
        </dgm:presLayoutVars>
      </dgm:prSet>
      <dgm:spPr/>
    </dgm:pt>
    <dgm:pt modelId="{516D2A2F-E223-4828-8A0C-827DFEA30AFB}" type="pres">
      <dgm:prSet presAssocID="{FC9D737D-B887-40D5-A222-1E7586FBBBDA}" presName="sibTrans" presStyleLbl="sibTrans2D1" presStyleIdx="3" presStyleCnt="4" custScaleX="91988" custLinFactNeighborX="-4588"/>
      <dgm:spPr/>
    </dgm:pt>
    <dgm:pt modelId="{ECB290AD-8CB3-41BB-BD3F-95AD219B2124}" type="pres">
      <dgm:prSet presAssocID="{FC9D737D-B887-40D5-A222-1E7586FBBBDA}" presName="connectorText" presStyleLbl="sibTrans2D1" presStyleIdx="3" presStyleCnt="4"/>
      <dgm:spPr/>
    </dgm:pt>
    <dgm:pt modelId="{F998B63F-3A94-4BC6-AEBA-87825DD63AC7}" type="pres">
      <dgm:prSet presAssocID="{2053865D-9F31-45E2-A843-945AB091BB3B}" presName="node" presStyleLbl="node1" presStyleIdx="4" presStyleCnt="5" custScaleX="116616" custLinFactNeighborX="-15403">
        <dgm:presLayoutVars>
          <dgm:bulletEnabled val="1"/>
        </dgm:presLayoutVars>
      </dgm:prSet>
      <dgm:spPr/>
    </dgm:pt>
  </dgm:ptLst>
  <dgm:cxnLst>
    <dgm:cxn modelId="{2C27DE0F-6B8D-4CC2-AA28-3E36F8AF6DC0}" type="presOf" srcId="{94E13E80-F432-45DC-8D0C-9ECBEDF33CB3}" destId="{AE080751-710C-4976-8174-B00EE62DCF2C}" srcOrd="0" destOrd="0" presId="urn:microsoft.com/office/officeart/2005/8/layout/process1"/>
    <dgm:cxn modelId="{9CEE8221-C4D3-4841-9558-4D4CEFC2616B}" type="presOf" srcId="{0968AC59-A8C5-4B46-95C1-E80F9B0661FD}" destId="{6D4B47AB-5B4C-4D7B-B439-61051F665CA0}" srcOrd="1" destOrd="0" presId="urn:microsoft.com/office/officeart/2005/8/layout/process1"/>
    <dgm:cxn modelId="{836E8D5B-2B72-4E95-99D6-96359631044D}" srcId="{603826C7-37C1-4911-B53D-047BD190D681}" destId="{F0CEFE32-4CC7-4E30-AE5A-4875F48855B6}" srcOrd="1" destOrd="0" parTransId="{F40B59B6-C607-434C-B0F8-A2D4DA4DD71D}" sibTransId="{2DA9E54D-6449-413C-A371-95F34862A6C0}"/>
    <dgm:cxn modelId="{1D36E642-5E87-4344-8757-1ADC0FE734FE}" type="presOf" srcId="{6A51B7AB-E1E9-4820-8FFC-B6D7F546D076}" destId="{B30FF3A0-84BA-41CF-B9C8-57F8D8286078}" srcOrd="0" destOrd="0" presId="urn:microsoft.com/office/officeart/2005/8/layout/process1"/>
    <dgm:cxn modelId="{D27E296A-6F80-41BF-AD41-AA5A032455DE}" type="presOf" srcId="{603826C7-37C1-4911-B53D-047BD190D681}" destId="{2B1A706B-63AC-4023-8628-4143606C982B}" srcOrd="0" destOrd="0" presId="urn:microsoft.com/office/officeart/2005/8/layout/process1"/>
    <dgm:cxn modelId="{CC2D496F-9165-499B-BFF1-6E38A93B4C71}" type="presOf" srcId="{229AA591-4195-4758-8F04-581B6750DAB9}" destId="{9B1472CB-5CC6-41C2-A305-EE694CAFDE9A}" srcOrd="0" destOrd="0" presId="urn:microsoft.com/office/officeart/2005/8/layout/process1"/>
    <dgm:cxn modelId="{3A64B152-F158-46E5-8536-45F94C80F312}" srcId="{603826C7-37C1-4911-B53D-047BD190D681}" destId="{2053865D-9F31-45E2-A843-945AB091BB3B}" srcOrd="4" destOrd="0" parTransId="{AC681753-65F9-43A6-97BF-3B1B29120371}" sibTransId="{50431619-03DC-460B-B79E-1DC26B07ACEA}"/>
    <dgm:cxn modelId="{2DDB0F58-9B52-4187-A6BF-F15E6683AD1B}" type="presOf" srcId="{F0CEFE32-4CC7-4E30-AE5A-4875F48855B6}" destId="{B7A16F9E-D6F1-4D0B-B59A-7D74D3DD5F42}" srcOrd="0" destOrd="0" presId="urn:microsoft.com/office/officeart/2005/8/layout/process1"/>
    <dgm:cxn modelId="{57550B7B-7DF9-4B3C-AF18-33397051FC90}" type="presOf" srcId="{2053865D-9F31-45E2-A843-945AB091BB3B}" destId="{F998B63F-3A94-4BC6-AEBA-87825DD63AC7}" srcOrd="0" destOrd="0" presId="urn:microsoft.com/office/officeart/2005/8/layout/process1"/>
    <dgm:cxn modelId="{509E8F7E-B481-4906-9869-460BF41EAB29}" srcId="{603826C7-37C1-4911-B53D-047BD190D681}" destId="{229AA591-4195-4758-8F04-581B6750DAB9}" srcOrd="0" destOrd="0" parTransId="{FF4AFE31-2711-4799-9EB9-CE985F368BCC}" sibTransId="{0968AC59-A8C5-4B46-95C1-E80F9B0661FD}"/>
    <dgm:cxn modelId="{54F09E7E-68EA-4B0B-A0FE-CCD286F98B7F}" type="presOf" srcId="{0968AC59-A8C5-4B46-95C1-E80F9B0661FD}" destId="{53BAC427-0B04-4E97-8730-1CB4454D6D6D}" srcOrd="0" destOrd="0" presId="urn:microsoft.com/office/officeart/2005/8/layout/process1"/>
    <dgm:cxn modelId="{40AE568B-CECA-4945-9E9B-1029ECD1F699}" type="presOf" srcId="{FC9D737D-B887-40D5-A222-1E7586FBBBDA}" destId="{ECB290AD-8CB3-41BB-BD3F-95AD219B2124}" srcOrd="1" destOrd="0" presId="urn:microsoft.com/office/officeart/2005/8/layout/process1"/>
    <dgm:cxn modelId="{5FEC0698-2F8E-462E-A6E5-2CFDDA853319}" type="presOf" srcId="{8DA67A34-E607-4428-B1D6-2B18CAAFDE58}" destId="{8C69BA07-09C9-4132-9CED-4898218E7720}" srcOrd="1" destOrd="0" presId="urn:microsoft.com/office/officeart/2005/8/layout/process1"/>
    <dgm:cxn modelId="{815271A9-9867-4752-B4A8-E2EF67362ACD}" srcId="{603826C7-37C1-4911-B53D-047BD190D681}" destId="{6A51B7AB-E1E9-4820-8FFC-B6D7F546D076}" srcOrd="2" destOrd="0" parTransId="{780C3A04-4C2F-4B82-BB37-96898EDB4AF6}" sibTransId="{8DA67A34-E607-4428-B1D6-2B18CAAFDE58}"/>
    <dgm:cxn modelId="{93DED0B3-EB04-4686-92BE-EB124EC5066D}" type="presOf" srcId="{2DA9E54D-6449-413C-A371-95F34862A6C0}" destId="{13978C70-21FF-4A57-875C-A106F272541C}" srcOrd="0" destOrd="0" presId="urn:microsoft.com/office/officeart/2005/8/layout/process1"/>
    <dgm:cxn modelId="{F43FEABF-AA2F-4A9B-9DB5-EFD12FF3DFCE}" type="presOf" srcId="{8DA67A34-E607-4428-B1D6-2B18CAAFDE58}" destId="{03AE91BE-01DF-4A7F-B9F0-EADD03375983}" srcOrd="0" destOrd="0" presId="urn:microsoft.com/office/officeart/2005/8/layout/process1"/>
    <dgm:cxn modelId="{B9B673C5-AFF4-4077-B96F-6ABE457BA1D6}" type="presOf" srcId="{2DA9E54D-6449-413C-A371-95F34862A6C0}" destId="{C7206521-0EBC-4886-9B67-B75D85ACB998}" srcOrd="1" destOrd="0" presId="urn:microsoft.com/office/officeart/2005/8/layout/process1"/>
    <dgm:cxn modelId="{F47964C7-F3E5-435E-AB3A-98DEF533AC62}" type="presOf" srcId="{FC9D737D-B887-40D5-A222-1E7586FBBBDA}" destId="{516D2A2F-E223-4828-8A0C-827DFEA30AFB}" srcOrd="0" destOrd="0" presId="urn:microsoft.com/office/officeart/2005/8/layout/process1"/>
    <dgm:cxn modelId="{6CC134FC-25BD-4950-8549-C488823F8F50}" srcId="{603826C7-37C1-4911-B53D-047BD190D681}" destId="{94E13E80-F432-45DC-8D0C-9ECBEDF33CB3}" srcOrd="3" destOrd="0" parTransId="{85813A1B-D6D4-4355-A787-A86AC0EA493C}" sibTransId="{FC9D737D-B887-40D5-A222-1E7586FBBBDA}"/>
    <dgm:cxn modelId="{37FA8349-0DF5-452B-A725-20527A0CF69B}" type="presParOf" srcId="{2B1A706B-63AC-4023-8628-4143606C982B}" destId="{9B1472CB-5CC6-41C2-A305-EE694CAFDE9A}" srcOrd="0" destOrd="0" presId="urn:microsoft.com/office/officeart/2005/8/layout/process1"/>
    <dgm:cxn modelId="{F1092480-95D8-43FE-81E6-EA70741D8A23}" type="presParOf" srcId="{2B1A706B-63AC-4023-8628-4143606C982B}" destId="{53BAC427-0B04-4E97-8730-1CB4454D6D6D}" srcOrd="1" destOrd="0" presId="urn:microsoft.com/office/officeart/2005/8/layout/process1"/>
    <dgm:cxn modelId="{5E3BE477-2C64-4108-8448-0B1D553C21F8}" type="presParOf" srcId="{53BAC427-0B04-4E97-8730-1CB4454D6D6D}" destId="{6D4B47AB-5B4C-4D7B-B439-61051F665CA0}" srcOrd="0" destOrd="0" presId="urn:microsoft.com/office/officeart/2005/8/layout/process1"/>
    <dgm:cxn modelId="{8852186B-DCEE-45E4-B882-8C1B9B163C20}" type="presParOf" srcId="{2B1A706B-63AC-4023-8628-4143606C982B}" destId="{B7A16F9E-D6F1-4D0B-B59A-7D74D3DD5F42}" srcOrd="2" destOrd="0" presId="urn:microsoft.com/office/officeart/2005/8/layout/process1"/>
    <dgm:cxn modelId="{4F647B42-3F30-47AF-A10D-1CEAF66062AD}" type="presParOf" srcId="{2B1A706B-63AC-4023-8628-4143606C982B}" destId="{13978C70-21FF-4A57-875C-A106F272541C}" srcOrd="3" destOrd="0" presId="urn:microsoft.com/office/officeart/2005/8/layout/process1"/>
    <dgm:cxn modelId="{011E8A46-59DF-49DA-BB0F-906436674138}" type="presParOf" srcId="{13978C70-21FF-4A57-875C-A106F272541C}" destId="{C7206521-0EBC-4886-9B67-B75D85ACB998}" srcOrd="0" destOrd="0" presId="urn:microsoft.com/office/officeart/2005/8/layout/process1"/>
    <dgm:cxn modelId="{C624BA92-5202-4324-84C8-16C9FC114AED}" type="presParOf" srcId="{2B1A706B-63AC-4023-8628-4143606C982B}" destId="{B30FF3A0-84BA-41CF-B9C8-57F8D8286078}" srcOrd="4" destOrd="0" presId="urn:microsoft.com/office/officeart/2005/8/layout/process1"/>
    <dgm:cxn modelId="{00690B01-B0FB-455C-96FC-3F67203DDDA5}" type="presParOf" srcId="{2B1A706B-63AC-4023-8628-4143606C982B}" destId="{03AE91BE-01DF-4A7F-B9F0-EADD03375983}" srcOrd="5" destOrd="0" presId="urn:microsoft.com/office/officeart/2005/8/layout/process1"/>
    <dgm:cxn modelId="{D600DE2F-D782-4939-A32C-5B0DA9096F5E}" type="presParOf" srcId="{03AE91BE-01DF-4A7F-B9F0-EADD03375983}" destId="{8C69BA07-09C9-4132-9CED-4898218E7720}" srcOrd="0" destOrd="0" presId="urn:microsoft.com/office/officeart/2005/8/layout/process1"/>
    <dgm:cxn modelId="{067FEB86-C9EB-4ACB-8A52-67F0C8CCB8D5}" type="presParOf" srcId="{2B1A706B-63AC-4023-8628-4143606C982B}" destId="{AE080751-710C-4976-8174-B00EE62DCF2C}" srcOrd="6" destOrd="0" presId="urn:microsoft.com/office/officeart/2005/8/layout/process1"/>
    <dgm:cxn modelId="{633D27DC-B0EF-4002-9FA0-30B469EEDE29}" type="presParOf" srcId="{2B1A706B-63AC-4023-8628-4143606C982B}" destId="{516D2A2F-E223-4828-8A0C-827DFEA30AFB}" srcOrd="7" destOrd="0" presId="urn:microsoft.com/office/officeart/2005/8/layout/process1"/>
    <dgm:cxn modelId="{43D5CAB7-B22F-48C3-83BA-9ADDCE408AE0}" type="presParOf" srcId="{516D2A2F-E223-4828-8A0C-827DFEA30AFB}" destId="{ECB290AD-8CB3-41BB-BD3F-95AD219B2124}" srcOrd="0" destOrd="0" presId="urn:microsoft.com/office/officeart/2005/8/layout/process1"/>
    <dgm:cxn modelId="{08C20D36-3742-4A35-BFCB-A6382A0CF376}" type="presParOf" srcId="{2B1A706B-63AC-4023-8628-4143606C982B}" destId="{F998B63F-3A94-4BC6-AEBA-87825DD63AC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24260-ABE8-4E19-916F-098EC90E3196}">
      <dsp:nvSpPr>
        <dsp:cNvPr id="0" name=""/>
        <dsp:cNvSpPr/>
      </dsp:nvSpPr>
      <dsp:spPr>
        <a:xfrm>
          <a:off x="772285" y="0"/>
          <a:ext cx="8752572" cy="3024336"/>
        </a:xfrm>
        <a:prstGeom prst="rightArrow">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D4544F96-F45C-4B39-8344-9E8DCB055EEF}">
      <dsp:nvSpPr>
        <dsp:cNvPr id="0" name=""/>
        <dsp:cNvSpPr/>
      </dsp:nvSpPr>
      <dsp:spPr>
        <a:xfrm>
          <a:off x="3519" y="907300"/>
          <a:ext cx="2286689" cy="120973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latin typeface="Arial" panose="020B0604020202020204" pitchFamily="34" charset="0"/>
              <a:cs typeface="Arial" panose="020B0604020202020204" pitchFamily="34" charset="0"/>
            </a:rPr>
            <a:t>What to do</a:t>
          </a:r>
          <a:endParaRPr lang="pt-PT" sz="2400" b="1" kern="1200" dirty="0">
            <a:latin typeface="Arial" panose="020B0604020202020204" pitchFamily="34" charset="0"/>
            <a:cs typeface="Arial" panose="020B0604020202020204" pitchFamily="34" charset="0"/>
          </a:endParaRPr>
        </a:p>
      </dsp:txBody>
      <dsp:txXfrm>
        <a:off x="62573" y="966354"/>
        <a:ext cx="2168581" cy="1091626"/>
      </dsp:txXfrm>
    </dsp:sp>
    <dsp:sp modelId="{C8066EFD-48F6-4E0E-90CE-0A73CF23CBCC}">
      <dsp:nvSpPr>
        <dsp:cNvPr id="0" name=""/>
        <dsp:cNvSpPr/>
      </dsp:nvSpPr>
      <dsp:spPr>
        <a:xfrm>
          <a:off x="2671324" y="907300"/>
          <a:ext cx="2286689" cy="120973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latin typeface="Arial" panose="020B0604020202020204" pitchFamily="34" charset="0"/>
              <a:cs typeface="Arial" panose="020B0604020202020204" pitchFamily="34" charset="0"/>
            </a:rPr>
            <a:t>When to do it</a:t>
          </a:r>
          <a:endParaRPr lang="pt-PT" sz="2400" b="1" kern="1200" dirty="0">
            <a:latin typeface="Arial" panose="020B0604020202020204" pitchFamily="34" charset="0"/>
            <a:cs typeface="Arial" panose="020B0604020202020204" pitchFamily="34" charset="0"/>
          </a:endParaRPr>
        </a:p>
      </dsp:txBody>
      <dsp:txXfrm>
        <a:off x="2730378" y="966354"/>
        <a:ext cx="2168581" cy="1091626"/>
      </dsp:txXfrm>
    </dsp:sp>
    <dsp:sp modelId="{3BDBAB89-AF95-46F4-8FF2-6AF026FAD339}">
      <dsp:nvSpPr>
        <dsp:cNvPr id="0" name=""/>
        <dsp:cNvSpPr/>
      </dsp:nvSpPr>
      <dsp:spPr>
        <a:xfrm>
          <a:off x="5339129" y="907300"/>
          <a:ext cx="2286689" cy="120973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latin typeface="Arial" panose="020B0604020202020204" pitchFamily="34" charset="0"/>
              <a:cs typeface="Arial" panose="020B0604020202020204" pitchFamily="34" charset="0"/>
            </a:rPr>
            <a:t>How to do it</a:t>
          </a:r>
          <a:endParaRPr lang="pt-PT" sz="2400" b="1" kern="1200" dirty="0">
            <a:latin typeface="Arial" panose="020B0604020202020204" pitchFamily="34" charset="0"/>
            <a:cs typeface="Arial" panose="020B0604020202020204" pitchFamily="34" charset="0"/>
          </a:endParaRPr>
        </a:p>
      </dsp:txBody>
      <dsp:txXfrm>
        <a:off x="5398183" y="966354"/>
        <a:ext cx="2168581" cy="1091626"/>
      </dsp:txXfrm>
    </dsp:sp>
    <dsp:sp modelId="{78D633B1-66DC-474B-A69F-8B166BE4BB65}">
      <dsp:nvSpPr>
        <dsp:cNvPr id="0" name=""/>
        <dsp:cNvSpPr/>
      </dsp:nvSpPr>
      <dsp:spPr>
        <a:xfrm>
          <a:off x="8006934" y="907300"/>
          <a:ext cx="2286689" cy="120973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latin typeface="Arial" panose="020B0604020202020204" pitchFamily="34" charset="0"/>
              <a:cs typeface="Arial" panose="020B0604020202020204" pitchFamily="34" charset="0"/>
            </a:rPr>
            <a:t>Why to do it</a:t>
          </a:r>
          <a:endParaRPr lang="pt-PT" sz="2400" b="1" kern="1200" dirty="0">
            <a:latin typeface="Arial" panose="020B0604020202020204" pitchFamily="34" charset="0"/>
            <a:cs typeface="Arial" panose="020B0604020202020204" pitchFamily="34" charset="0"/>
          </a:endParaRPr>
        </a:p>
      </dsp:txBody>
      <dsp:txXfrm>
        <a:off x="8065988" y="966354"/>
        <a:ext cx="2168581" cy="1091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5C7CB-8425-4130-90E7-7991D9BE7A06}">
      <dsp:nvSpPr>
        <dsp:cNvPr id="0" name=""/>
        <dsp:cNvSpPr/>
      </dsp:nvSpPr>
      <dsp:spPr>
        <a:xfrm>
          <a:off x="20626" y="178070"/>
          <a:ext cx="2685565" cy="16113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latin typeface="Arial" panose="020B0604020202020204" pitchFamily="34" charset="0"/>
              <a:cs typeface="Arial" panose="020B0604020202020204" pitchFamily="34" charset="0"/>
            </a:rPr>
            <a:t>Ability to </a:t>
          </a:r>
          <a:r>
            <a:rPr lang="en-NZ" sz="2400" kern="1200" baseline="0" noProof="0" dirty="0">
              <a:latin typeface="Arial" panose="020B0604020202020204" pitchFamily="34" charset="0"/>
              <a:cs typeface="Arial" panose="020B0604020202020204" pitchFamily="34" charset="0"/>
            </a:rPr>
            <a:t>recognise</a:t>
          </a:r>
          <a:r>
            <a:rPr lang="en-US" sz="2400" kern="1200" baseline="0" dirty="0">
              <a:latin typeface="Arial" panose="020B0604020202020204" pitchFamily="34" charset="0"/>
              <a:cs typeface="Arial" panose="020B0604020202020204" pitchFamily="34" charset="0"/>
            </a:rPr>
            <a:t> fire hazards and correct them.</a:t>
          </a:r>
          <a:endParaRPr lang="pt-PT" sz="2400" kern="1200" dirty="0">
            <a:latin typeface="Arial" panose="020B0604020202020204" pitchFamily="34" charset="0"/>
            <a:cs typeface="Arial" panose="020B0604020202020204" pitchFamily="34" charset="0"/>
          </a:endParaRPr>
        </a:p>
      </dsp:txBody>
      <dsp:txXfrm>
        <a:off x="20626" y="178070"/>
        <a:ext cx="2685565" cy="1611339"/>
      </dsp:txXfrm>
    </dsp:sp>
    <dsp:sp modelId="{FAE94F86-D5B6-49DC-8B43-3E069912BB0B}">
      <dsp:nvSpPr>
        <dsp:cNvPr id="0" name=""/>
        <dsp:cNvSpPr/>
      </dsp:nvSpPr>
      <dsp:spPr>
        <a:xfrm>
          <a:off x="2983932" y="183210"/>
          <a:ext cx="2685565" cy="1611339"/>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latin typeface="Arial" panose="020B0604020202020204" pitchFamily="34" charset="0"/>
              <a:cs typeface="Arial" panose="020B0604020202020204" pitchFamily="34" charset="0"/>
            </a:rPr>
            <a:t>Smoke only in safe areas.</a:t>
          </a:r>
          <a:endParaRPr lang="pt-PT" sz="2400" kern="1200" dirty="0">
            <a:latin typeface="Arial" panose="020B0604020202020204" pitchFamily="34" charset="0"/>
            <a:cs typeface="Arial" panose="020B0604020202020204" pitchFamily="34" charset="0"/>
          </a:endParaRPr>
        </a:p>
      </dsp:txBody>
      <dsp:txXfrm>
        <a:off x="2983932" y="183210"/>
        <a:ext cx="2685565" cy="1611339"/>
      </dsp:txXfrm>
    </dsp:sp>
    <dsp:sp modelId="{11F34526-9590-4114-AD12-74A4BAB85154}">
      <dsp:nvSpPr>
        <dsp:cNvPr id="0" name=""/>
        <dsp:cNvSpPr/>
      </dsp:nvSpPr>
      <dsp:spPr>
        <a:xfrm>
          <a:off x="5911628" y="195327"/>
          <a:ext cx="2685565" cy="1611339"/>
        </a:xfrm>
        <a:prstGeom prst="rect">
          <a:avLst/>
        </a:prstGeom>
        <a:solidFill>
          <a:schemeClr val="accent3"/>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latin typeface="Arial" panose="020B0604020202020204" pitchFamily="34" charset="0"/>
              <a:cs typeface="Arial" panose="020B0604020202020204" pitchFamily="34" charset="0"/>
            </a:rPr>
            <a:t>Good housekeeping.</a:t>
          </a:r>
          <a:endParaRPr lang="pt-PT" sz="2400" kern="1200" dirty="0">
            <a:latin typeface="Arial" panose="020B0604020202020204" pitchFamily="34" charset="0"/>
            <a:cs typeface="Arial" panose="020B0604020202020204" pitchFamily="34" charset="0"/>
          </a:endParaRPr>
        </a:p>
      </dsp:txBody>
      <dsp:txXfrm>
        <a:off x="5911628" y="195327"/>
        <a:ext cx="2685565" cy="1611339"/>
      </dsp:txXfrm>
    </dsp:sp>
    <dsp:sp modelId="{49783CBE-7001-4C6C-B7E8-C2BF4F1ED7DA}">
      <dsp:nvSpPr>
        <dsp:cNvPr id="0" name=""/>
        <dsp:cNvSpPr/>
      </dsp:nvSpPr>
      <dsp:spPr>
        <a:xfrm>
          <a:off x="8865749" y="195327"/>
          <a:ext cx="2685565" cy="1611339"/>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latin typeface="Arial" panose="020B0604020202020204" pitchFamily="34" charset="0"/>
              <a:cs typeface="Arial" panose="020B0604020202020204" pitchFamily="34" charset="0"/>
            </a:rPr>
            <a:t>Keep fire exits and doorways clear.</a:t>
          </a:r>
          <a:endParaRPr lang="pt-PT" sz="2400" kern="1200" dirty="0">
            <a:latin typeface="Arial" panose="020B0604020202020204" pitchFamily="34" charset="0"/>
            <a:cs typeface="Arial" panose="020B0604020202020204" pitchFamily="34" charset="0"/>
          </a:endParaRPr>
        </a:p>
      </dsp:txBody>
      <dsp:txXfrm>
        <a:off x="8865749" y="195327"/>
        <a:ext cx="2685565" cy="1611339"/>
      </dsp:txXfrm>
    </dsp:sp>
    <dsp:sp modelId="{DF011599-3353-4AA6-AF13-F02FA0FE0D07}">
      <dsp:nvSpPr>
        <dsp:cNvPr id="0" name=""/>
        <dsp:cNvSpPr/>
      </dsp:nvSpPr>
      <dsp:spPr>
        <a:xfrm>
          <a:off x="1480445" y="2006209"/>
          <a:ext cx="2685565" cy="1611339"/>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latin typeface="Arial" panose="020B0604020202020204" pitchFamily="34" charset="0"/>
              <a:cs typeface="Arial" panose="020B0604020202020204" pitchFamily="34" charset="0"/>
            </a:rPr>
            <a:t>Seal flammable liquids.</a:t>
          </a:r>
          <a:endParaRPr lang="pt-PT" sz="2400" kern="1200" dirty="0">
            <a:latin typeface="Arial" panose="020B0604020202020204" pitchFamily="34" charset="0"/>
            <a:cs typeface="Arial" panose="020B0604020202020204" pitchFamily="34" charset="0"/>
          </a:endParaRPr>
        </a:p>
      </dsp:txBody>
      <dsp:txXfrm>
        <a:off x="1480445" y="2006209"/>
        <a:ext cx="2685565" cy="1611339"/>
      </dsp:txXfrm>
    </dsp:sp>
    <dsp:sp modelId="{B96FACE5-CACE-4084-BD81-9C96F2462BEC}">
      <dsp:nvSpPr>
        <dsp:cNvPr id="0" name=""/>
        <dsp:cNvSpPr/>
      </dsp:nvSpPr>
      <dsp:spPr>
        <a:xfrm>
          <a:off x="4434567" y="2006209"/>
          <a:ext cx="2685565" cy="1611339"/>
        </a:xfrm>
        <a:prstGeom prst="rect">
          <a:avLst/>
        </a:prstGeom>
        <a:solidFill>
          <a:schemeClr val="accent3"/>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latin typeface="Arial" panose="020B0604020202020204" pitchFamily="34" charset="0"/>
              <a:cs typeface="Arial" panose="020B0604020202020204" pitchFamily="34" charset="0"/>
            </a:rPr>
            <a:t>Separate flammable liquids from oxidizing agents.</a:t>
          </a:r>
          <a:endParaRPr lang="pt-PT" sz="2400" kern="1200" dirty="0">
            <a:latin typeface="Arial" panose="020B0604020202020204" pitchFamily="34" charset="0"/>
            <a:cs typeface="Arial" panose="020B0604020202020204" pitchFamily="34" charset="0"/>
          </a:endParaRPr>
        </a:p>
      </dsp:txBody>
      <dsp:txXfrm>
        <a:off x="4434567" y="2006209"/>
        <a:ext cx="2685565" cy="1611339"/>
      </dsp:txXfrm>
    </dsp:sp>
    <dsp:sp modelId="{B6F4AAB4-B4AE-476E-8004-8F85A32FFDAD}">
      <dsp:nvSpPr>
        <dsp:cNvPr id="0" name=""/>
        <dsp:cNvSpPr/>
      </dsp:nvSpPr>
      <dsp:spPr>
        <a:xfrm>
          <a:off x="7388689" y="2006209"/>
          <a:ext cx="2685565" cy="1611339"/>
        </a:xfrm>
        <a:prstGeom prst="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latin typeface="Arial" panose="020B0604020202020204" pitchFamily="34" charset="0"/>
              <a:cs typeface="Arial" panose="020B0604020202020204" pitchFamily="34" charset="0"/>
            </a:rPr>
            <a:t>Correct extinguisher type for area.</a:t>
          </a:r>
          <a:endParaRPr lang="pt-PT" sz="2400" kern="1200" dirty="0">
            <a:latin typeface="Arial" panose="020B0604020202020204" pitchFamily="34" charset="0"/>
            <a:cs typeface="Arial" panose="020B0604020202020204" pitchFamily="34" charset="0"/>
          </a:endParaRPr>
        </a:p>
      </dsp:txBody>
      <dsp:txXfrm>
        <a:off x="7388689" y="2006209"/>
        <a:ext cx="2685565" cy="1611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5C7F3-F83A-4190-870A-30E3FF7C633A}">
      <dsp:nvSpPr>
        <dsp:cNvPr id="0" name=""/>
        <dsp:cNvSpPr/>
      </dsp:nvSpPr>
      <dsp:spPr>
        <a:xfrm>
          <a:off x="1675779" y="0"/>
          <a:ext cx="3866919" cy="994419"/>
        </a:xfrm>
        <a:prstGeom prst="roundRect">
          <a:avLst/>
        </a:prstGeom>
        <a:solidFill>
          <a:schemeClr val="lt1">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AU" sz="2400" b="1" kern="1200" dirty="0">
              <a:latin typeface="Arial" panose="020B0604020202020204" pitchFamily="34" charset="0"/>
              <a:cs typeface="Arial" panose="020B0604020202020204" pitchFamily="34" charset="0"/>
            </a:rPr>
            <a:t>Quick Action</a:t>
          </a:r>
          <a:endParaRPr lang="pt-PT" sz="2400" b="1" kern="1200" dirty="0">
            <a:latin typeface="Arial" panose="020B0604020202020204" pitchFamily="34" charset="0"/>
            <a:cs typeface="Arial" panose="020B0604020202020204" pitchFamily="34" charset="0"/>
          </a:endParaRPr>
        </a:p>
      </dsp:txBody>
      <dsp:txXfrm>
        <a:off x="1724323" y="48544"/>
        <a:ext cx="3769831" cy="897331"/>
      </dsp:txXfrm>
    </dsp:sp>
    <dsp:sp modelId="{CDD34A98-D722-4C17-BD66-D800FE8C7E42}">
      <dsp:nvSpPr>
        <dsp:cNvPr id="0" name=""/>
        <dsp:cNvSpPr/>
      </dsp:nvSpPr>
      <dsp:spPr>
        <a:xfrm>
          <a:off x="1655083" y="1046207"/>
          <a:ext cx="3866919" cy="994419"/>
        </a:xfrm>
        <a:prstGeom prst="roundRect">
          <a:avLst/>
        </a:prstGeom>
        <a:solidFill>
          <a:schemeClr val="lt1">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AU" sz="2400" b="1" kern="1200" dirty="0">
              <a:latin typeface="Arial" panose="020B0604020202020204" pitchFamily="34" charset="0"/>
              <a:cs typeface="Arial" panose="020B0604020202020204" pitchFamily="34" charset="0"/>
            </a:rPr>
            <a:t>Portable</a:t>
          </a:r>
          <a:endParaRPr lang="pt-PT" sz="2400" b="1" kern="1200" dirty="0">
            <a:latin typeface="Arial" panose="020B0604020202020204" pitchFamily="34" charset="0"/>
            <a:cs typeface="Arial" panose="020B0604020202020204" pitchFamily="34" charset="0"/>
          </a:endParaRPr>
        </a:p>
      </dsp:txBody>
      <dsp:txXfrm>
        <a:off x="1703627" y="1094751"/>
        <a:ext cx="3769831" cy="897331"/>
      </dsp:txXfrm>
    </dsp:sp>
    <dsp:sp modelId="{07E88C59-0704-41B7-B64D-F6FEDA1C24B4}">
      <dsp:nvSpPr>
        <dsp:cNvPr id="0" name=""/>
        <dsp:cNvSpPr/>
      </dsp:nvSpPr>
      <dsp:spPr>
        <a:xfrm>
          <a:off x="1655083" y="2090347"/>
          <a:ext cx="3866919" cy="994419"/>
        </a:xfrm>
        <a:prstGeom prst="roundRect">
          <a:avLst/>
        </a:prstGeom>
        <a:solidFill>
          <a:schemeClr val="lt1">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AU" sz="2400" b="1" kern="1200" dirty="0">
              <a:latin typeface="Arial" panose="020B0604020202020204" pitchFamily="34" charset="0"/>
              <a:cs typeface="Arial" panose="020B0604020202020204" pitchFamily="34" charset="0"/>
            </a:rPr>
            <a:t>One </a:t>
          </a:r>
          <a:r>
            <a:rPr lang="en-US" sz="2400" b="1" kern="1200" dirty="0">
              <a:latin typeface="Arial" panose="020B0604020202020204" pitchFamily="34" charset="0"/>
              <a:cs typeface="Arial" panose="020B0604020202020204" pitchFamily="34" charset="0"/>
            </a:rPr>
            <a:t>Person</a:t>
          </a:r>
          <a:r>
            <a:rPr lang="en-AU" sz="2400" b="1" kern="1200" dirty="0">
              <a:latin typeface="Arial" panose="020B0604020202020204" pitchFamily="34" charset="0"/>
              <a:cs typeface="Arial" panose="020B0604020202020204" pitchFamily="34" charset="0"/>
            </a:rPr>
            <a:t> Operation</a:t>
          </a:r>
          <a:endParaRPr lang="pt-PT" sz="2400" b="1" kern="1200" dirty="0">
            <a:latin typeface="Arial" panose="020B0604020202020204" pitchFamily="34" charset="0"/>
            <a:cs typeface="Arial" panose="020B0604020202020204" pitchFamily="34" charset="0"/>
          </a:endParaRPr>
        </a:p>
      </dsp:txBody>
      <dsp:txXfrm>
        <a:off x="1703627" y="2138891"/>
        <a:ext cx="3769831" cy="897331"/>
      </dsp:txXfrm>
    </dsp:sp>
    <dsp:sp modelId="{D7B8D952-7264-4EDC-8D90-5C9C0A8C4C0A}">
      <dsp:nvSpPr>
        <dsp:cNvPr id="0" name=""/>
        <dsp:cNvSpPr/>
      </dsp:nvSpPr>
      <dsp:spPr>
        <a:xfrm>
          <a:off x="1655083" y="3134488"/>
          <a:ext cx="3866919" cy="994419"/>
        </a:xfrm>
        <a:prstGeom prst="roundRect">
          <a:avLst/>
        </a:prstGeom>
        <a:solidFill>
          <a:schemeClr val="lt1">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AU" sz="2400" b="1" kern="1200" dirty="0">
              <a:latin typeface="Arial" panose="020B0604020202020204" pitchFamily="34" charset="0"/>
              <a:cs typeface="Arial" panose="020B0604020202020204" pitchFamily="34" charset="0"/>
            </a:rPr>
            <a:t>Located Close to Hazard</a:t>
          </a:r>
          <a:endParaRPr lang="pt-PT" sz="2400" b="1" kern="1200" dirty="0">
            <a:latin typeface="Arial" panose="020B0604020202020204" pitchFamily="34" charset="0"/>
            <a:cs typeface="Arial" panose="020B0604020202020204" pitchFamily="34" charset="0"/>
          </a:endParaRPr>
        </a:p>
      </dsp:txBody>
      <dsp:txXfrm>
        <a:off x="1703627" y="3183032"/>
        <a:ext cx="3769831" cy="897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5C7F3-F83A-4190-870A-30E3FF7C633A}">
      <dsp:nvSpPr>
        <dsp:cNvPr id="0" name=""/>
        <dsp:cNvSpPr/>
      </dsp:nvSpPr>
      <dsp:spPr>
        <a:xfrm>
          <a:off x="1365564" y="0"/>
          <a:ext cx="3982597" cy="994419"/>
        </a:xfrm>
        <a:prstGeom prst="round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PT" sz="2400" b="1" kern="1200" dirty="0">
              <a:latin typeface="Arial" panose="020B0604020202020204" pitchFamily="34" charset="0"/>
              <a:cs typeface="Arial" panose="020B0604020202020204" pitchFamily="34" charset="0"/>
            </a:rPr>
            <a:t>Short </a:t>
          </a:r>
          <a:r>
            <a:rPr lang="pt-PT" sz="2400" b="1" kern="1200" dirty="0" err="1">
              <a:latin typeface="Arial" panose="020B0604020202020204" pitchFamily="34" charset="0"/>
              <a:cs typeface="Arial" panose="020B0604020202020204" pitchFamily="34" charset="0"/>
            </a:rPr>
            <a:t>Duration</a:t>
          </a:r>
          <a:endParaRPr lang="pt-PT" sz="2400" b="1" kern="1200" dirty="0">
            <a:latin typeface="Arial" panose="020B0604020202020204" pitchFamily="34" charset="0"/>
            <a:cs typeface="Arial" panose="020B0604020202020204" pitchFamily="34" charset="0"/>
          </a:endParaRPr>
        </a:p>
      </dsp:txBody>
      <dsp:txXfrm>
        <a:off x="1414108" y="48544"/>
        <a:ext cx="3885509" cy="897331"/>
      </dsp:txXfrm>
    </dsp:sp>
    <dsp:sp modelId="{C5A172FF-F1DA-412B-B4D4-E9CA21863783}">
      <dsp:nvSpPr>
        <dsp:cNvPr id="0" name=""/>
        <dsp:cNvSpPr/>
      </dsp:nvSpPr>
      <dsp:spPr>
        <a:xfrm>
          <a:off x="1411353" y="1046207"/>
          <a:ext cx="3951997" cy="994419"/>
        </a:xfrm>
        <a:prstGeom prst="round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PT" sz="2400" b="1" kern="1200" dirty="0">
              <a:latin typeface="Arial" panose="020B0604020202020204" pitchFamily="34" charset="0"/>
              <a:cs typeface="Arial" panose="020B0604020202020204" pitchFamily="34" charset="0"/>
            </a:rPr>
            <a:t>Short </a:t>
          </a:r>
          <a:r>
            <a:rPr lang="pt-PT" sz="2400" b="1" kern="1200" dirty="0" err="1">
              <a:latin typeface="Arial" panose="020B0604020202020204" pitchFamily="34" charset="0"/>
              <a:cs typeface="Arial" panose="020B0604020202020204" pitchFamily="34" charset="0"/>
            </a:rPr>
            <a:t>Penetration</a:t>
          </a:r>
          <a:endParaRPr lang="pt-PT" sz="2400" b="1" kern="1200" dirty="0">
            <a:latin typeface="Arial" panose="020B0604020202020204" pitchFamily="34" charset="0"/>
            <a:cs typeface="Arial" panose="020B0604020202020204" pitchFamily="34" charset="0"/>
          </a:endParaRPr>
        </a:p>
      </dsp:txBody>
      <dsp:txXfrm>
        <a:off x="1459897" y="1094751"/>
        <a:ext cx="3854909" cy="897331"/>
      </dsp:txXfrm>
    </dsp:sp>
    <dsp:sp modelId="{8C932375-16BB-4B0C-A156-7CF5560EC694}">
      <dsp:nvSpPr>
        <dsp:cNvPr id="0" name=""/>
        <dsp:cNvSpPr/>
      </dsp:nvSpPr>
      <dsp:spPr>
        <a:xfrm>
          <a:off x="1411353" y="2090347"/>
          <a:ext cx="3951997" cy="994419"/>
        </a:xfrm>
        <a:prstGeom prst="round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PT" sz="2400" b="1" kern="1200" dirty="0" err="1">
              <a:latin typeface="Arial" panose="020B0604020202020204" pitchFamily="34" charset="0"/>
              <a:cs typeface="Arial" panose="020B0604020202020204" pitchFamily="34" charset="0"/>
            </a:rPr>
            <a:t>Not</a:t>
          </a:r>
          <a:r>
            <a:rPr lang="pt-PT" sz="2400" b="1" kern="1200" dirty="0">
              <a:latin typeface="Arial" panose="020B0604020202020204" pitchFamily="34" charset="0"/>
              <a:cs typeface="Arial" panose="020B0604020202020204" pitchFamily="34" charset="0"/>
            </a:rPr>
            <a:t> Universal</a:t>
          </a:r>
        </a:p>
      </dsp:txBody>
      <dsp:txXfrm>
        <a:off x="1459897" y="2138891"/>
        <a:ext cx="3854909" cy="897331"/>
      </dsp:txXfrm>
    </dsp:sp>
    <dsp:sp modelId="{CC337F2F-A38F-4AAB-B71F-047B3AE651BA}">
      <dsp:nvSpPr>
        <dsp:cNvPr id="0" name=""/>
        <dsp:cNvSpPr/>
      </dsp:nvSpPr>
      <dsp:spPr>
        <a:xfrm>
          <a:off x="1411353" y="3134488"/>
          <a:ext cx="3951997" cy="994419"/>
        </a:xfrm>
        <a:prstGeom prst="roundRect">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PT" sz="2400" b="1" kern="1200" dirty="0" err="1">
              <a:latin typeface="Arial" panose="020B0604020202020204" pitchFamily="34" charset="0"/>
              <a:cs typeface="Arial" panose="020B0604020202020204" pitchFamily="34" charset="0"/>
            </a:rPr>
            <a:t>Reliability</a:t>
          </a:r>
          <a:r>
            <a:rPr lang="pt-PT" sz="2400" b="1" kern="1200" dirty="0">
              <a:latin typeface="Arial" panose="020B0604020202020204" pitchFamily="34" charset="0"/>
              <a:cs typeface="Arial" panose="020B0604020202020204" pitchFamily="34" charset="0"/>
            </a:rPr>
            <a:t> </a:t>
          </a:r>
          <a:r>
            <a:rPr lang="pt-PT" sz="2400" b="1" kern="1200" dirty="0" err="1">
              <a:latin typeface="Arial" panose="020B0604020202020204" pitchFamily="34" charset="0"/>
              <a:cs typeface="Arial" panose="020B0604020202020204" pitchFamily="34" charset="0"/>
            </a:rPr>
            <a:t>Suspect</a:t>
          </a:r>
          <a:endParaRPr lang="pt-PT" sz="2400" b="1" kern="1200" dirty="0">
            <a:latin typeface="Arial" panose="020B0604020202020204" pitchFamily="34" charset="0"/>
            <a:cs typeface="Arial" panose="020B0604020202020204" pitchFamily="34" charset="0"/>
          </a:endParaRPr>
        </a:p>
      </dsp:txBody>
      <dsp:txXfrm>
        <a:off x="1459897" y="3183032"/>
        <a:ext cx="3854909" cy="897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472CB-5CC6-41C2-A305-EE694CAFDE9A}">
      <dsp:nvSpPr>
        <dsp:cNvPr id="0" name=""/>
        <dsp:cNvSpPr/>
      </dsp:nvSpPr>
      <dsp:spPr>
        <a:xfrm>
          <a:off x="7638" y="828836"/>
          <a:ext cx="1606355" cy="1669234"/>
        </a:xfrm>
        <a:prstGeom prst="roundRect">
          <a:avLst>
            <a:gd name="adj" fmla="val 10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ct val="35000"/>
            </a:spcAft>
            <a:buNone/>
          </a:pPr>
          <a:r>
            <a:rPr lang="en-NZ" sz="3000" b="1" kern="1200" dirty="0">
              <a:latin typeface="Arial" panose="020B0604020202020204" pitchFamily="34" charset="0"/>
              <a:cs typeface="Arial" panose="020B0604020202020204" pitchFamily="34" charset="0"/>
            </a:rPr>
            <a:t>P</a:t>
          </a:r>
          <a:endParaRPr lang="en-NZ" sz="3000" b="0" kern="1200" dirty="0">
            <a:latin typeface="Arial" panose="020B0604020202020204" pitchFamily="34" charset="0"/>
            <a:cs typeface="Arial" panose="020B0604020202020204" pitchFamily="34" charset="0"/>
          </a:endParaRPr>
        </a:p>
        <a:p>
          <a:pPr marL="0" lvl="0" indent="0" algn="ctr" defTabSz="1333500">
            <a:lnSpc>
              <a:spcPct val="100000"/>
            </a:lnSpc>
            <a:spcBef>
              <a:spcPct val="0"/>
            </a:spcBef>
            <a:spcAft>
              <a:spcPct val="35000"/>
            </a:spcAft>
            <a:buNone/>
          </a:pPr>
          <a:r>
            <a:rPr lang="en-NZ" sz="2400" b="0" kern="1200" dirty="0">
              <a:latin typeface="Arial" panose="020B0604020202020204" pitchFamily="34" charset="0"/>
              <a:cs typeface="Arial" panose="020B0604020202020204" pitchFamily="34" charset="0"/>
            </a:rPr>
            <a:t>Pin, Pressure</a:t>
          </a:r>
          <a:endParaRPr lang="pt-PT" sz="2400" kern="1200" dirty="0">
            <a:latin typeface="Arial" panose="020B0604020202020204" pitchFamily="34" charset="0"/>
            <a:cs typeface="Arial" panose="020B0604020202020204" pitchFamily="34" charset="0"/>
          </a:endParaRPr>
        </a:p>
      </dsp:txBody>
      <dsp:txXfrm>
        <a:off x="54687" y="875885"/>
        <a:ext cx="1512257" cy="1575136"/>
      </dsp:txXfrm>
    </dsp:sp>
    <dsp:sp modelId="{53BAC427-0B04-4E97-8730-1CB4454D6D6D}">
      <dsp:nvSpPr>
        <dsp:cNvPr id="0" name=""/>
        <dsp:cNvSpPr/>
      </dsp:nvSpPr>
      <dsp:spPr>
        <a:xfrm>
          <a:off x="1721072" y="1517364"/>
          <a:ext cx="234996" cy="292178"/>
        </a:xfrm>
        <a:prstGeom prst="rightArrow">
          <a:avLst>
            <a:gd name="adj1" fmla="val 60000"/>
            <a:gd name="adj2" fmla="val 50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t-PT" sz="1300" kern="1200" dirty="0">
            <a:latin typeface="Arial" panose="020B0604020202020204" pitchFamily="34" charset="0"/>
            <a:cs typeface="Arial" panose="020B0604020202020204" pitchFamily="34" charset="0"/>
          </a:endParaRPr>
        </a:p>
      </dsp:txBody>
      <dsp:txXfrm>
        <a:off x="1721072" y="1575800"/>
        <a:ext cx="164497" cy="175306"/>
      </dsp:txXfrm>
    </dsp:sp>
    <dsp:sp modelId="{B7A16F9E-D6F1-4D0B-B59A-7D74D3DD5F42}">
      <dsp:nvSpPr>
        <dsp:cNvPr id="0" name=""/>
        <dsp:cNvSpPr/>
      </dsp:nvSpPr>
      <dsp:spPr>
        <a:xfrm>
          <a:off x="2057383" y="828836"/>
          <a:ext cx="1178137" cy="1669234"/>
        </a:xfrm>
        <a:prstGeom prst="roundRect">
          <a:avLst>
            <a:gd name="adj" fmla="val 10000"/>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ct val="35000"/>
            </a:spcAft>
            <a:buNone/>
          </a:pPr>
          <a:r>
            <a:rPr lang="en-NZ" sz="3000" b="1" kern="1200" dirty="0">
              <a:latin typeface="Arial" panose="020B0604020202020204" pitchFamily="34" charset="0"/>
              <a:cs typeface="Arial" panose="020B0604020202020204" pitchFamily="34" charset="0"/>
            </a:rPr>
            <a:t>T</a:t>
          </a:r>
          <a:r>
            <a:rPr lang="en-NZ" sz="3000" b="0" kern="1200" dirty="0">
              <a:latin typeface="Arial" panose="020B0604020202020204" pitchFamily="34" charset="0"/>
              <a:cs typeface="Arial" panose="020B0604020202020204" pitchFamily="34" charset="0"/>
            </a:rPr>
            <a:t> </a:t>
          </a:r>
        </a:p>
        <a:p>
          <a:pPr marL="0" lvl="0" indent="0" algn="ctr" defTabSz="1333500">
            <a:lnSpc>
              <a:spcPct val="100000"/>
            </a:lnSpc>
            <a:spcBef>
              <a:spcPct val="0"/>
            </a:spcBef>
            <a:spcAft>
              <a:spcPct val="35000"/>
            </a:spcAft>
            <a:buNone/>
          </a:pPr>
          <a:r>
            <a:rPr lang="en-NZ" sz="2400" b="0" kern="1200" dirty="0">
              <a:latin typeface="Arial" panose="020B0604020202020204" pitchFamily="34" charset="0"/>
              <a:cs typeface="Arial" panose="020B0604020202020204" pitchFamily="34" charset="0"/>
            </a:rPr>
            <a:t>Test</a:t>
          </a:r>
          <a:endParaRPr lang="pt-PT" sz="2400" kern="1200" dirty="0">
            <a:latin typeface="Arial" panose="020B0604020202020204" pitchFamily="34" charset="0"/>
            <a:cs typeface="Arial" panose="020B0604020202020204" pitchFamily="34" charset="0"/>
          </a:endParaRPr>
        </a:p>
      </dsp:txBody>
      <dsp:txXfrm>
        <a:off x="2091889" y="863342"/>
        <a:ext cx="1109125" cy="1600222"/>
      </dsp:txXfrm>
    </dsp:sp>
    <dsp:sp modelId="{13978C70-21FF-4A57-875C-A106F272541C}">
      <dsp:nvSpPr>
        <dsp:cNvPr id="0" name=""/>
        <dsp:cNvSpPr/>
      </dsp:nvSpPr>
      <dsp:spPr>
        <a:xfrm>
          <a:off x="3364266" y="1517364"/>
          <a:ext cx="240276" cy="292178"/>
        </a:xfrm>
        <a:prstGeom prst="rightArrow">
          <a:avLst>
            <a:gd name="adj1" fmla="val 60000"/>
            <a:gd name="adj2" fmla="val 50000"/>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t-PT" sz="1300" kern="1200" dirty="0">
            <a:latin typeface="Arial" panose="020B0604020202020204" pitchFamily="34" charset="0"/>
            <a:cs typeface="Arial" panose="020B0604020202020204" pitchFamily="34" charset="0"/>
          </a:endParaRPr>
        </a:p>
      </dsp:txBody>
      <dsp:txXfrm>
        <a:off x="3364266" y="1575800"/>
        <a:ext cx="168193" cy="175306"/>
      </dsp:txXfrm>
    </dsp:sp>
    <dsp:sp modelId="{B30FF3A0-84BA-41CF-B9C8-57F8D8286078}">
      <dsp:nvSpPr>
        <dsp:cNvPr id="0" name=""/>
        <dsp:cNvSpPr/>
      </dsp:nvSpPr>
      <dsp:spPr>
        <a:xfrm>
          <a:off x="3688873" y="828836"/>
          <a:ext cx="1178137" cy="1669234"/>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ct val="35000"/>
            </a:spcAft>
            <a:buNone/>
          </a:pPr>
          <a:r>
            <a:rPr lang="en-NZ" sz="3000" b="1" kern="1200" dirty="0">
              <a:latin typeface="Arial" panose="020B0604020202020204" pitchFamily="34" charset="0"/>
              <a:cs typeface="Arial" panose="020B0604020202020204" pitchFamily="34" charset="0"/>
            </a:rPr>
            <a:t>A</a:t>
          </a:r>
          <a:r>
            <a:rPr lang="en-NZ" sz="2600" b="0" kern="1200" dirty="0">
              <a:latin typeface="Arial" panose="020B0604020202020204" pitchFamily="34" charset="0"/>
              <a:cs typeface="Arial" panose="020B0604020202020204" pitchFamily="34" charset="0"/>
            </a:rPr>
            <a:t>  </a:t>
          </a:r>
          <a:r>
            <a:rPr lang="en-NZ" sz="2400" b="0" kern="1200" dirty="0">
              <a:latin typeface="Arial" panose="020B0604020202020204" pitchFamily="34" charset="0"/>
              <a:cs typeface="Arial" panose="020B0604020202020204" pitchFamily="34" charset="0"/>
            </a:rPr>
            <a:t>Aim</a:t>
          </a:r>
          <a:endParaRPr lang="pt-PT" sz="2600" kern="1200" dirty="0">
            <a:latin typeface="Arial" panose="020B0604020202020204" pitchFamily="34" charset="0"/>
            <a:cs typeface="Arial" panose="020B0604020202020204" pitchFamily="34" charset="0"/>
          </a:endParaRPr>
        </a:p>
      </dsp:txBody>
      <dsp:txXfrm>
        <a:off x="3723379" y="863342"/>
        <a:ext cx="1109125" cy="1600222"/>
      </dsp:txXfrm>
    </dsp:sp>
    <dsp:sp modelId="{03AE91BE-01DF-4A7F-B9F0-EADD03375983}">
      <dsp:nvSpPr>
        <dsp:cNvPr id="0" name=""/>
        <dsp:cNvSpPr/>
      </dsp:nvSpPr>
      <dsp:spPr>
        <a:xfrm>
          <a:off x="4970361" y="1517364"/>
          <a:ext cx="216949" cy="292178"/>
        </a:xfrm>
        <a:prstGeom prst="rightArrow">
          <a:avLst>
            <a:gd name="adj1" fmla="val 60000"/>
            <a:gd name="adj2" fmla="val 5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t-PT" sz="1300" kern="1200" dirty="0">
            <a:latin typeface="Arial" panose="020B0604020202020204" pitchFamily="34" charset="0"/>
            <a:cs typeface="Arial" panose="020B0604020202020204" pitchFamily="34" charset="0"/>
          </a:endParaRPr>
        </a:p>
      </dsp:txBody>
      <dsp:txXfrm>
        <a:off x="4970361" y="1575800"/>
        <a:ext cx="151864" cy="175306"/>
      </dsp:txXfrm>
    </dsp:sp>
    <dsp:sp modelId="{AE080751-710C-4976-8174-B00EE62DCF2C}">
      <dsp:nvSpPr>
        <dsp:cNvPr id="0" name=""/>
        <dsp:cNvSpPr/>
      </dsp:nvSpPr>
      <dsp:spPr>
        <a:xfrm>
          <a:off x="5276349" y="828836"/>
          <a:ext cx="1593832" cy="1669234"/>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ct val="35000"/>
            </a:spcAft>
            <a:buNone/>
          </a:pPr>
          <a:r>
            <a:rPr lang="en-NZ" sz="3000" b="1" kern="1200" dirty="0">
              <a:latin typeface="Arial" panose="020B0604020202020204" pitchFamily="34" charset="0"/>
              <a:cs typeface="Arial" panose="020B0604020202020204" pitchFamily="34" charset="0"/>
            </a:rPr>
            <a:t>S</a:t>
          </a:r>
          <a:r>
            <a:rPr lang="en-NZ" sz="2600" b="0" kern="1200" dirty="0">
              <a:latin typeface="Arial" panose="020B0604020202020204" pitchFamily="34" charset="0"/>
              <a:cs typeface="Arial" panose="020B0604020202020204" pitchFamily="34" charset="0"/>
            </a:rPr>
            <a:t>  </a:t>
          </a:r>
          <a:r>
            <a:rPr lang="en-NZ" sz="2400" b="0" kern="1200" dirty="0">
              <a:latin typeface="Arial" panose="020B0604020202020204" pitchFamily="34" charset="0"/>
              <a:cs typeface="Arial" panose="020B0604020202020204" pitchFamily="34" charset="0"/>
            </a:rPr>
            <a:t>Squeeze</a:t>
          </a:r>
          <a:endParaRPr lang="pt-PT" sz="2600" kern="1200" dirty="0">
            <a:latin typeface="Arial" panose="020B0604020202020204" pitchFamily="34" charset="0"/>
            <a:cs typeface="Arial" panose="020B0604020202020204" pitchFamily="34" charset="0"/>
          </a:endParaRPr>
        </a:p>
      </dsp:txBody>
      <dsp:txXfrm>
        <a:off x="5323031" y="875518"/>
        <a:ext cx="1500468" cy="1575870"/>
      </dsp:txXfrm>
    </dsp:sp>
    <dsp:sp modelId="{516D2A2F-E223-4828-8A0C-827DFEA30AFB}">
      <dsp:nvSpPr>
        <dsp:cNvPr id="0" name=""/>
        <dsp:cNvSpPr/>
      </dsp:nvSpPr>
      <dsp:spPr>
        <a:xfrm>
          <a:off x="6993647" y="1517364"/>
          <a:ext cx="243783" cy="292178"/>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t-PT" sz="1300" kern="1200" dirty="0">
            <a:latin typeface="Arial" panose="020B0604020202020204" pitchFamily="34" charset="0"/>
            <a:cs typeface="Arial" panose="020B0604020202020204" pitchFamily="34" charset="0"/>
          </a:endParaRPr>
        </a:p>
      </dsp:txBody>
      <dsp:txXfrm>
        <a:off x="6993647" y="1575800"/>
        <a:ext cx="170648" cy="175306"/>
      </dsp:txXfrm>
    </dsp:sp>
    <dsp:sp modelId="{F998B63F-3A94-4BC6-AEBA-87825DD63AC7}">
      <dsp:nvSpPr>
        <dsp:cNvPr id="0" name=""/>
        <dsp:cNvSpPr/>
      </dsp:nvSpPr>
      <dsp:spPr>
        <a:xfrm>
          <a:off x="7370212" y="828836"/>
          <a:ext cx="1373897" cy="1669234"/>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ct val="35000"/>
            </a:spcAft>
            <a:buNone/>
          </a:pPr>
          <a:r>
            <a:rPr lang="en-NZ" sz="3000" b="1" kern="1200" dirty="0">
              <a:latin typeface="Arial" panose="020B0604020202020204" pitchFamily="34" charset="0"/>
              <a:cs typeface="Arial" panose="020B0604020202020204" pitchFamily="34" charset="0"/>
            </a:rPr>
            <a:t>(S)</a:t>
          </a:r>
          <a:r>
            <a:rPr lang="en-NZ" sz="2600" b="0" kern="1200" dirty="0">
              <a:latin typeface="Arial" panose="020B0604020202020204" pitchFamily="34" charset="0"/>
              <a:cs typeface="Arial" panose="020B0604020202020204" pitchFamily="34" charset="0"/>
            </a:rPr>
            <a:t> </a:t>
          </a:r>
          <a:r>
            <a:rPr lang="en-NZ" sz="2400" b="0" kern="1200" dirty="0">
              <a:latin typeface="Arial" panose="020B0604020202020204" pitchFamily="34" charset="0"/>
              <a:cs typeface="Arial" panose="020B0604020202020204" pitchFamily="34" charset="0"/>
            </a:rPr>
            <a:t>Sweep</a:t>
          </a:r>
          <a:endParaRPr lang="pt-PT" sz="2600" kern="1200" dirty="0">
            <a:latin typeface="Arial" panose="020B0604020202020204" pitchFamily="34" charset="0"/>
            <a:cs typeface="Arial" panose="020B0604020202020204" pitchFamily="34" charset="0"/>
          </a:endParaRPr>
        </a:p>
      </dsp:txBody>
      <dsp:txXfrm>
        <a:off x="7410452" y="869076"/>
        <a:ext cx="1293417" cy="15887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DB5E4031-350E-4042-B878-20F2EA8A59B4}" type="datetimeFigureOut">
              <a:rPr lang="en-NZ" smtClean="0"/>
              <a:pPr/>
              <a:t>19/12/2023</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2BC9274A-339D-4039-B1A5-DDE7339E46B7}" type="slidenum">
              <a:rPr lang="en-NZ" smtClean="0"/>
              <a:pPr/>
              <a:t>‹#›</a:t>
            </a:fld>
            <a:endParaRPr lang="en-NZ" dirty="0"/>
          </a:p>
        </p:txBody>
      </p:sp>
    </p:spTree>
    <p:extLst>
      <p:ext uri="{BB962C8B-B14F-4D97-AF65-F5344CB8AC3E}">
        <p14:creationId xmlns:p14="http://schemas.microsoft.com/office/powerpoint/2010/main" val="103265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rPr>
              <a:t>Recognize Fire Hazards</a:t>
            </a:r>
            <a:endParaRPr lang="en-US" altLang="en-US" dirty="0">
              <a:latin typeface="Arial" panose="020B0604020202020204" pitchFamily="34" charset="0"/>
            </a:endParaRPr>
          </a:p>
          <a:p>
            <a:pPr eaLnBrk="1" hangingPunct="1"/>
            <a:r>
              <a:rPr lang="en-US" altLang="en-US" dirty="0">
                <a:latin typeface="Arial" panose="020B0604020202020204" pitchFamily="34" charset="0"/>
              </a:rPr>
              <a:t>The best way to control fire is not to have one in the first place.  Fire prevention is the best way that we can ensure that fire will not eventuate.</a:t>
            </a:r>
          </a:p>
          <a:p>
            <a:pPr eaLnBrk="1" hangingPunct="1"/>
            <a:r>
              <a:rPr lang="en-US" altLang="en-US" dirty="0">
                <a:latin typeface="Arial" panose="020B0604020202020204" pitchFamily="34" charset="0"/>
              </a:rPr>
              <a:t>Recognize fire hazards and deal with them immediately.</a:t>
            </a:r>
          </a:p>
          <a:p>
            <a:pPr eaLnBrk="1" hangingPunct="1"/>
            <a:r>
              <a:rPr lang="en-US" altLang="en-US" b="1" dirty="0">
                <a:latin typeface="Arial" panose="020B0604020202020204" pitchFamily="34" charset="0"/>
              </a:rPr>
              <a:t>LIST SIX FIRE HAZARDS CAN YOU SEE WITHIN THIS R0OM?</a:t>
            </a:r>
          </a:p>
          <a:p>
            <a:pPr eaLnBrk="1" hangingPunct="1"/>
            <a:r>
              <a:rPr lang="en-US" altLang="en-US" b="1" dirty="0">
                <a:latin typeface="Arial" panose="020B0604020202020204" pitchFamily="34" charset="0"/>
              </a:rPr>
              <a:t>1._____________    2._________________  3._________________</a:t>
            </a:r>
          </a:p>
          <a:p>
            <a:pPr eaLnBrk="1" hangingPunct="1"/>
            <a:r>
              <a:rPr lang="en-US" altLang="en-US" b="1" dirty="0">
                <a:latin typeface="Arial" panose="020B0604020202020204" pitchFamily="34" charset="0"/>
              </a:rPr>
              <a:t>4._____________    5._________________  6._________________</a:t>
            </a:r>
          </a:p>
          <a:p>
            <a:pPr eaLnBrk="1" hangingPunct="1"/>
            <a:endParaRPr lang="en-US" altLang="en-US" b="1" dirty="0">
              <a:latin typeface="Arial" panose="020B0604020202020204" pitchFamily="34" charset="0"/>
            </a:endParaRPr>
          </a:p>
          <a:p>
            <a:pPr eaLnBrk="1" hangingPunct="1"/>
            <a:r>
              <a:rPr lang="en-US" altLang="en-US" b="1" dirty="0">
                <a:latin typeface="Arial" panose="020B0604020202020204" pitchFamily="34" charset="0"/>
              </a:rPr>
              <a:t>Smoking Areas</a:t>
            </a:r>
          </a:p>
          <a:p>
            <a:pPr eaLnBrk="1" hangingPunct="1"/>
            <a:r>
              <a:rPr lang="en-US" altLang="en-US" dirty="0">
                <a:latin typeface="Arial" panose="020B0604020202020204" pitchFamily="34" charset="0"/>
              </a:rPr>
              <a:t>Have areas that are safe set aside for smokers.  Allowing smoking anywhere would be extremely dangerous.  If we stopped smoking within petrochemical plants this would pose a bigger danger.  Hardened smokers would still try and smoke, and the place they would choose to smoke would be the areas that are hidden or isolated.  Usually in these areas we store dangerous goods or flammable materials.</a:t>
            </a:r>
          </a:p>
          <a:p>
            <a:pPr eaLnBrk="1" hangingPunct="1"/>
            <a:r>
              <a:rPr lang="en-US" altLang="en-US" b="1" dirty="0">
                <a:latin typeface="Arial" panose="020B0604020202020204" pitchFamily="34" charset="0"/>
              </a:rPr>
              <a:t>House Keeping</a:t>
            </a:r>
            <a:endParaRPr lang="en-US" altLang="en-US" dirty="0">
              <a:latin typeface="Arial" panose="020B0604020202020204" pitchFamily="34" charset="0"/>
            </a:endParaRPr>
          </a:p>
          <a:p>
            <a:pPr eaLnBrk="1" hangingPunct="1"/>
            <a:r>
              <a:rPr lang="en-US" altLang="en-US" dirty="0">
                <a:latin typeface="Arial" panose="020B0604020202020204" pitchFamily="34" charset="0"/>
              </a:rPr>
              <a:t>Always ensure that work areas are kept clean and tidy.  Rubbish left laying around will help spread a fire fast.  Dust and dirt that has accumulated on steel girders will ignite through the conduction of heat.</a:t>
            </a:r>
          </a:p>
          <a:p>
            <a:pPr eaLnBrk="1" hangingPunct="1"/>
            <a:r>
              <a:rPr lang="en-US" altLang="en-US" b="1" dirty="0">
                <a:latin typeface="Arial" panose="020B0604020202020204" pitchFamily="34" charset="0"/>
              </a:rPr>
              <a:t>Fire Exits &amp; Doorways</a:t>
            </a:r>
          </a:p>
          <a:p>
            <a:pPr eaLnBrk="1" hangingPunct="1"/>
            <a:r>
              <a:rPr lang="en-US" altLang="en-US" dirty="0">
                <a:latin typeface="Arial" panose="020B0604020202020204" pitchFamily="34" charset="0"/>
              </a:rPr>
              <a:t>Ensure all fire exits are kept clear so as to allow people to escape safely in the event of an emergency.  Don’t have boxes or rubbish covering exits or stored in alleyways.  As people leave in an emergency the boxes will get knocked over and block the escape route causing panic.  </a:t>
            </a:r>
          </a:p>
          <a:p>
            <a:endParaRPr lang="en-NZ" dirty="0"/>
          </a:p>
        </p:txBody>
      </p:sp>
      <p:sp>
        <p:nvSpPr>
          <p:cNvPr id="4" name="Slide Number Placeholder 3"/>
          <p:cNvSpPr>
            <a:spLocks noGrp="1"/>
          </p:cNvSpPr>
          <p:nvPr>
            <p:ph type="sldNum" sz="quarter" idx="5"/>
          </p:nvPr>
        </p:nvSpPr>
        <p:spPr/>
        <p:txBody>
          <a:bodyPr/>
          <a:lstStyle/>
          <a:p>
            <a:pPr>
              <a:defRPr/>
            </a:pPr>
            <a:fld id="{8E2DC308-39C1-41E1-8F05-2575F0149530}" type="slidenum">
              <a:rPr lang="en-US" altLang="en-US" smtClean="0"/>
              <a:pPr>
                <a:defRPr/>
              </a:pPr>
              <a:t>4</a:t>
            </a:fld>
            <a:endParaRPr lang="en-US" altLang="en-US" dirty="0"/>
          </a:p>
        </p:txBody>
      </p:sp>
    </p:spTree>
    <p:extLst>
      <p:ext uri="{BB962C8B-B14F-4D97-AF65-F5344CB8AC3E}">
        <p14:creationId xmlns:p14="http://schemas.microsoft.com/office/powerpoint/2010/main" val="178493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B0A2FC34-475F-4EE6-9F40-9DBB25B1A238}"/>
              </a:ext>
            </a:extLst>
          </p:cNvPr>
          <p:cNvSpPr>
            <a:spLocks noGrp="1" noRot="1" noChangeAspect="1" noChangeArrowheads="1" noTextEdit="1"/>
          </p:cNvSpPr>
          <p:nvPr>
            <p:ph type="sldImg"/>
          </p:nvPr>
        </p:nvSpPr>
        <p:spPr>
          <a:xfrm>
            <a:off x="139700" y="768350"/>
            <a:ext cx="6819900" cy="3836988"/>
          </a:xfrm>
          <a:ln/>
        </p:spPr>
      </p:sp>
      <p:sp>
        <p:nvSpPr>
          <p:cNvPr id="89091" name="Notes Placeholder 2">
            <a:extLst>
              <a:ext uri="{FF2B5EF4-FFF2-40B4-BE49-F238E27FC236}">
                <a16:creationId xmlns:a16="http://schemas.microsoft.com/office/drawing/2014/main" id="{73079F10-95AA-4972-B958-AFA7FE32F7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9092" name="Slide Number Placeholder 3">
            <a:extLst>
              <a:ext uri="{FF2B5EF4-FFF2-40B4-BE49-F238E27FC236}">
                <a16:creationId xmlns:a16="http://schemas.microsoft.com/office/drawing/2014/main" id="{ABF6765C-6C6E-4B80-B572-BBF1238C22AC}"/>
              </a:ext>
            </a:extLst>
          </p:cNvPr>
          <p:cNvSpPr txBox="1">
            <a:spLocks noGrp="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80" tIns="47390" rIns="94780" bIns="4739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2DB00F8D-CC99-4877-AD5D-D1BBA4218D42}" type="slidenum">
              <a:rPr lang="en-AU" altLang="en-US">
                <a:latin typeface="Times New Roman" panose="02020603050405020304" pitchFamily="18" charset="0"/>
              </a:rPr>
              <a:pPr algn="r">
                <a:spcBef>
                  <a:spcPct val="0"/>
                </a:spcBef>
              </a:pPr>
              <a:t>5</a:t>
            </a:fld>
            <a:endParaRPr lang="en-AU" altLang="en-US" dirty="0">
              <a:latin typeface="Times New Roman" panose="02020603050405020304" pitchFamily="18" charset="0"/>
            </a:endParaRPr>
          </a:p>
        </p:txBody>
      </p:sp>
    </p:spTree>
    <p:extLst>
      <p:ext uri="{BB962C8B-B14F-4D97-AF65-F5344CB8AC3E}">
        <p14:creationId xmlns:p14="http://schemas.microsoft.com/office/powerpoint/2010/main" val="126868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5C9ED305-87B4-44DC-B0D9-63793787543B}"/>
              </a:ext>
            </a:extLst>
          </p:cNvPr>
          <p:cNvSpPr>
            <a:spLocks noGrp="1" noRot="1" noChangeAspect="1" noChangeArrowheads="1" noTextEdit="1"/>
          </p:cNvSpPr>
          <p:nvPr>
            <p:ph type="sldImg"/>
          </p:nvPr>
        </p:nvSpPr>
        <p:spPr>
          <a:xfrm>
            <a:off x="139700" y="768350"/>
            <a:ext cx="6819900" cy="3836988"/>
          </a:xfrm>
          <a:ln/>
        </p:spPr>
      </p:sp>
      <p:sp>
        <p:nvSpPr>
          <p:cNvPr id="87043" name="Notes Placeholder 2">
            <a:extLst>
              <a:ext uri="{FF2B5EF4-FFF2-40B4-BE49-F238E27FC236}">
                <a16:creationId xmlns:a16="http://schemas.microsoft.com/office/drawing/2014/main" id="{0523AAC1-F3A7-48A0-BB55-BD75C63FD8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7044" name="Slide Number Placeholder 3">
            <a:extLst>
              <a:ext uri="{FF2B5EF4-FFF2-40B4-BE49-F238E27FC236}">
                <a16:creationId xmlns:a16="http://schemas.microsoft.com/office/drawing/2014/main" id="{3352B775-F629-4F17-A41C-A96284472936}"/>
              </a:ext>
            </a:extLst>
          </p:cNvPr>
          <p:cNvSpPr txBox="1">
            <a:spLocks noGrp="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80" tIns="47390" rIns="94780" bIns="4739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25B440F3-4EF7-4BB5-849F-A1A0165EAD86}" type="slidenum">
              <a:rPr lang="en-AU" altLang="en-US">
                <a:latin typeface="Times New Roman" panose="02020603050405020304" pitchFamily="18" charset="0"/>
              </a:rPr>
              <a:pPr algn="r">
                <a:spcBef>
                  <a:spcPct val="0"/>
                </a:spcBef>
              </a:pPr>
              <a:t>8</a:t>
            </a:fld>
            <a:endParaRPr lang="en-AU"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8A43-5A43-5A28-13B9-9F02006FD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01F7443-834D-1CB5-363A-648DA6761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9B1F6858-6251-58A1-050F-196C82001DF9}"/>
              </a:ext>
            </a:extLst>
          </p:cNvPr>
          <p:cNvSpPr>
            <a:spLocks noGrp="1"/>
          </p:cNvSpPr>
          <p:nvPr>
            <p:ph type="dt" sz="half" idx="10"/>
          </p:nvPr>
        </p:nvSpPr>
        <p:spPr/>
        <p:txBody>
          <a:bodyPr/>
          <a:lstStyle/>
          <a:p>
            <a:fld id="{ED9742D1-244B-4A6B-AB23-9D10AAA85891}" type="datetimeFigureOut">
              <a:rPr lang="en-NZ" smtClean="0"/>
              <a:t>19/12/2023</a:t>
            </a:fld>
            <a:endParaRPr lang="en-NZ" dirty="0"/>
          </a:p>
        </p:txBody>
      </p:sp>
      <p:sp>
        <p:nvSpPr>
          <p:cNvPr id="5" name="Footer Placeholder 4">
            <a:extLst>
              <a:ext uri="{FF2B5EF4-FFF2-40B4-BE49-F238E27FC236}">
                <a16:creationId xmlns:a16="http://schemas.microsoft.com/office/drawing/2014/main" id="{01BDF871-C534-A32A-CB65-3BEF456DDF5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B94E3643-1AA7-7AB6-CFD8-9A53C02A407A}"/>
              </a:ext>
            </a:extLst>
          </p:cNvPr>
          <p:cNvSpPr>
            <a:spLocks noGrp="1"/>
          </p:cNvSpPr>
          <p:nvPr>
            <p:ph type="sldNum" sz="quarter" idx="12"/>
          </p:nvPr>
        </p:nvSpPr>
        <p:spPr/>
        <p:txBody>
          <a:bodyPr/>
          <a:lstStyle/>
          <a:p>
            <a:fld id="{31EA3E63-8C69-4FCA-842E-C2F04D349337}" type="slidenum">
              <a:rPr lang="en-NZ" smtClean="0"/>
              <a:t>‹#›</a:t>
            </a:fld>
            <a:endParaRPr lang="en-NZ" dirty="0"/>
          </a:p>
        </p:txBody>
      </p:sp>
    </p:spTree>
    <p:extLst>
      <p:ext uri="{BB962C8B-B14F-4D97-AF65-F5344CB8AC3E}">
        <p14:creationId xmlns:p14="http://schemas.microsoft.com/office/powerpoint/2010/main" val="367576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1C7C-E4D6-87B6-BD96-75E7553A644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F1E4D84-95B0-6DAB-2AF1-CB1882DC84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216939B-7154-71D4-B9A8-2BD4E70855F7}"/>
              </a:ext>
            </a:extLst>
          </p:cNvPr>
          <p:cNvSpPr>
            <a:spLocks noGrp="1"/>
          </p:cNvSpPr>
          <p:nvPr>
            <p:ph type="dt" sz="half" idx="10"/>
          </p:nvPr>
        </p:nvSpPr>
        <p:spPr/>
        <p:txBody>
          <a:bodyPr/>
          <a:lstStyle/>
          <a:p>
            <a:fld id="{ED9742D1-244B-4A6B-AB23-9D10AAA85891}" type="datetimeFigureOut">
              <a:rPr lang="en-NZ" smtClean="0"/>
              <a:t>19/12/2023</a:t>
            </a:fld>
            <a:endParaRPr lang="en-NZ" dirty="0"/>
          </a:p>
        </p:txBody>
      </p:sp>
      <p:sp>
        <p:nvSpPr>
          <p:cNvPr id="5" name="Footer Placeholder 4">
            <a:extLst>
              <a:ext uri="{FF2B5EF4-FFF2-40B4-BE49-F238E27FC236}">
                <a16:creationId xmlns:a16="http://schemas.microsoft.com/office/drawing/2014/main" id="{72CCDE2E-5918-5DA4-9AA7-1BF96760BF80}"/>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491C649F-E9DE-1B5B-9575-A0049856F5DD}"/>
              </a:ext>
            </a:extLst>
          </p:cNvPr>
          <p:cNvSpPr>
            <a:spLocks noGrp="1"/>
          </p:cNvSpPr>
          <p:nvPr>
            <p:ph type="sldNum" sz="quarter" idx="12"/>
          </p:nvPr>
        </p:nvSpPr>
        <p:spPr/>
        <p:txBody>
          <a:bodyPr/>
          <a:lstStyle/>
          <a:p>
            <a:fld id="{31EA3E63-8C69-4FCA-842E-C2F04D349337}" type="slidenum">
              <a:rPr lang="en-NZ" smtClean="0"/>
              <a:t>‹#›</a:t>
            </a:fld>
            <a:endParaRPr lang="en-NZ" dirty="0"/>
          </a:p>
        </p:txBody>
      </p:sp>
    </p:spTree>
    <p:extLst>
      <p:ext uri="{BB962C8B-B14F-4D97-AF65-F5344CB8AC3E}">
        <p14:creationId xmlns:p14="http://schemas.microsoft.com/office/powerpoint/2010/main" val="67727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7B05F-59C6-5A14-DA7C-B94F57B6BF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9646EF0-2D7F-AEC2-DB3F-8475F28EAF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392FDAA-403E-C7BC-E2FF-40693BFDFDD7}"/>
              </a:ext>
            </a:extLst>
          </p:cNvPr>
          <p:cNvSpPr>
            <a:spLocks noGrp="1"/>
          </p:cNvSpPr>
          <p:nvPr>
            <p:ph type="dt" sz="half" idx="10"/>
          </p:nvPr>
        </p:nvSpPr>
        <p:spPr/>
        <p:txBody>
          <a:bodyPr/>
          <a:lstStyle/>
          <a:p>
            <a:fld id="{ED9742D1-244B-4A6B-AB23-9D10AAA85891}" type="datetimeFigureOut">
              <a:rPr lang="en-NZ" smtClean="0"/>
              <a:t>19/12/2023</a:t>
            </a:fld>
            <a:endParaRPr lang="en-NZ" dirty="0"/>
          </a:p>
        </p:txBody>
      </p:sp>
      <p:sp>
        <p:nvSpPr>
          <p:cNvPr id="5" name="Footer Placeholder 4">
            <a:extLst>
              <a:ext uri="{FF2B5EF4-FFF2-40B4-BE49-F238E27FC236}">
                <a16:creationId xmlns:a16="http://schemas.microsoft.com/office/drawing/2014/main" id="{AF18EE4D-39C0-E8D5-A2EF-29525DD8CE41}"/>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D484C79E-6BA7-9B60-8016-903E8BAFCE5C}"/>
              </a:ext>
            </a:extLst>
          </p:cNvPr>
          <p:cNvSpPr>
            <a:spLocks noGrp="1"/>
          </p:cNvSpPr>
          <p:nvPr>
            <p:ph type="sldNum" sz="quarter" idx="12"/>
          </p:nvPr>
        </p:nvSpPr>
        <p:spPr/>
        <p:txBody>
          <a:bodyPr/>
          <a:lstStyle/>
          <a:p>
            <a:fld id="{31EA3E63-8C69-4FCA-842E-C2F04D349337}" type="slidenum">
              <a:rPr lang="en-NZ" smtClean="0"/>
              <a:t>‹#›</a:t>
            </a:fld>
            <a:endParaRPr lang="en-NZ" dirty="0"/>
          </a:p>
        </p:txBody>
      </p:sp>
    </p:spTree>
    <p:extLst>
      <p:ext uri="{BB962C8B-B14F-4D97-AF65-F5344CB8AC3E}">
        <p14:creationId xmlns:p14="http://schemas.microsoft.com/office/powerpoint/2010/main" val="422600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 Purpl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7"/>
            <a:ext cx="12192000" cy="685442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23" y="619675"/>
            <a:ext cx="2074687" cy="631100"/>
          </a:xfrm>
          <a:prstGeom prst="rect">
            <a:avLst/>
          </a:prstGeom>
        </p:spPr>
      </p:pic>
      <p:sp>
        <p:nvSpPr>
          <p:cNvPr id="7" name="Title 1"/>
          <p:cNvSpPr>
            <a:spLocks noGrp="1"/>
          </p:cNvSpPr>
          <p:nvPr>
            <p:ph type="ctrTitle" hasCustomPrompt="1"/>
          </p:nvPr>
        </p:nvSpPr>
        <p:spPr>
          <a:xfrm>
            <a:off x="566922" y="2400000"/>
            <a:ext cx="5366913" cy="2400000"/>
          </a:xfrm>
          <a:prstGeom prst="rect">
            <a:avLst/>
          </a:prstGeom>
        </p:spPr>
        <p:txBody>
          <a:bodyPr lIns="0" tIns="0" rIns="0" bIns="0">
            <a:noAutofit/>
          </a:bodyPr>
          <a:lstStyle>
            <a:lvl1pPr algn="l">
              <a:defRPr sz="3200" spc="0" baseline="0">
                <a:solidFill>
                  <a:srgbClr val="233845"/>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 title </a:t>
            </a:r>
            <a:br>
              <a:rPr lang="en-US" dirty="0"/>
            </a:br>
            <a:r>
              <a:rPr lang="en-US" dirty="0"/>
              <a:t>here over a maximum </a:t>
            </a:r>
            <a:br>
              <a:rPr lang="en-US" dirty="0"/>
            </a:br>
            <a:r>
              <a:rPr lang="en-US" dirty="0"/>
              <a:t>of three lines</a:t>
            </a:r>
            <a:endParaRPr lang="en-GB" dirty="0"/>
          </a:p>
        </p:txBody>
      </p:sp>
      <p:sp>
        <p:nvSpPr>
          <p:cNvPr id="8" name="Subtitle 2"/>
          <p:cNvSpPr>
            <a:spLocks noGrp="1"/>
          </p:cNvSpPr>
          <p:nvPr>
            <p:ph type="subTitle" idx="1" hasCustomPrompt="1"/>
          </p:nvPr>
        </p:nvSpPr>
        <p:spPr>
          <a:xfrm>
            <a:off x="566913" y="4800000"/>
            <a:ext cx="4800000" cy="720000"/>
          </a:xfrm>
        </p:spPr>
        <p:txBody>
          <a:bodyPr lIns="0" tIns="0" bIns="0">
            <a:normAutofit/>
          </a:bodyPr>
          <a:lstStyle>
            <a:lvl1pPr marL="0" indent="0" algn="l">
              <a:buNone/>
              <a:defRPr sz="1800" spc="0" baseline="0">
                <a:solidFill>
                  <a:srgbClr val="233845"/>
                </a:solidFill>
                <a:latin typeface="Arial" panose="020B0604020202020204" pitchFamily="34" charset="0"/>
                <a:ea typeface="Arial" panose="020B0604020202020204" pitchFamily="34" charset="0"/>
                <a:cs typeface="Arial" panose="020B0604020202020204" pitchFamily="34" charset="0"/>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dirty="0"/>
              <a:t>Sub-title</a:t>
            </a:r>
            <a:endParaRPr lang="en-GB" dirty="0"/>
          </a:p>
        </p:txBody>
      </p:sp>
      <p:sp>
        <p:nvSpPr>
          <p:cNvPr id="9" name="Subtitle 2"/>
          <p:cNvSpPr txBox="1">
            <a:spLocks/>
          </p:cNvSpPr>
          <p:nvPr/>
        </p:nvSpPr>
        <p:spPr>
          <a:xfrm>
            <a:off x="566916" y="6057915"/>
            <a:ext cx="8534400" cy="247105"/>
          </a:xfrm>
          <a:prstGeom prst="rect">
            <a:avLst/>
          </a:prstGeom>
        </p:spPr>
        <p:txBody>
          <a:bodyPr vert="horz" lIns="0" tIns="0" rIns="0" bIns="0" rtlCol="0">
            <a:noAutofit/>
          </a:bodyPr>
          <a:lstStyle>
            <a:lvl1pPr marL="0" indent="0" algn="l" defTabSz="914400" rtl="0" eaLnBrk="1" latinLnBrk="0" hangingPunct="1">
              <a:spcBef>
                <a:spcPct val="20000"/>
              </a:spcBef>
              <a:buFont typeface="Arial" panose="020B0604020202020204" pitchFamily="34" charset="0"/>
              <a:buNone/>
              <a:defRPr sz="1400" kern="1200" spc="0" baseline="0">
                <a:solidFill>
                  <a:srgbClr val="233845"/>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spc="0" baseline="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200" kern="1200" spc="0" baseline="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spc="0" baseline="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b="1" dirty="0">
                <a:solidFill>
                  <a:srgbClr val="884B91"/>
                </a:solidFill>
                <a:latin typeface="Arial" panose="020B0604020202020204" pitchFamily="34" charset="0"/>
                <a:ea typeface="Segoe UI" panose="020B0502040204020203" pitchFamily="34" charset="0"/>
                <a:cs typeface="Arial" panose="020B0604020202020204" pitchFamily="34" charset="0"/>
              </a:rPr>
              <a:t>Wood Training</a:t>
            </a:r>
            <a:endParaRPr lang="en-GB" sz="2000" b="1" dirty="0">
              <a:solidFill>
                <a:srgbClr val="884B91"/>
              </a:solidFill>
              <a:latin typeface="Arial" panose="020B0604020202020204" pitchFamily="34" charset="0"/>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1887935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ndard layou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09600" y="1126319"/>
            <a:ext cx="10972800" cy="4935217"/>
          </a:xfrm>
        </p:spPr>
        <p:txBody>
          <a:bodyPr lIns="0" rIns="0"/>
          <a:lstStyle>
            <a:lvl1pPr>
              <a:lnSpc>
                <a:spcPts val="3000"/>
              </a:lnSpc>
              <a:spcBef>
                <a:spcPts val="600"/>
              </a:spcBef>
              <a:spcAft>
                <a:spcPts val="600"/>
              </a:spcAft>
              <a:defRPr sz="2200" spc="0" baseline="0">
                <a:solidFill>
                  <a:srgbClr val="1A3441"/>
                </a:solidFill>
                <a:latin typeface="Arial" panose="020B0604020202020204" pitchFamily="34" charset="0"/>
                <a:ea typeface="Arial" panose="020B0604020202020204" pitchFamily="34" charset="0"/>
                <a:cs typeface="Arial" panose="020B0604020202020204" pitchFamily="34" charset="0"/>
              </a:defRPr>
            </a:lvl1pPr>
            <a:lvl2pPr marL="722241" indent="-366676">
              <a:lnSpc>
                <a:spcPts val="3000"/>
              </a:lnSpc>
              <a:spcBef>
                <a:spcPts val="600"/>
              </a:spcBef>
              <a:spcAft>
                <a:spcPts val="600"/>
              </a:spcAft>
              <a:defRPr sz="2200" spc="0" baseline="0">
                <a:solidFill>
                  <a:srgbClr val="1A3441"/>
                </a:solidFill>
                <a:latin typeface="Arial" panose="020B0604020202020204" pitchFamily="34" charset="0"/>
                <a:ea typeface="Arial" panose="020B0604020202020204" pitchFamily="34" charset="0"/>
                <a:cs typeface="Arial" panose="020B0604020202020204" pitchFamily="34" charset="0"/>
              </a:defRPr>
            </a:lvl2pPr>
            <a:lvl3pPr marL="1077806" indent="-355566">
              <a:lnSpc>
                <a:spcPts val="3000"/>
              </a:lnSpc>
              <a:spcBef>
                <a:spcPts val="600"/>
              </a:spcBef>
              <a:spcAft>
                <a:spcPts val="600"/>
              </a:spcAft>
              <a:defRPr sz="2200" spc="0" baseline="0">
                <a:solidFill>
                  <a:srgbClr val="1A3441"/>
                </a:solidFill>
                <a:latin typeface="Arial" panose="020B0604020202020204" pitchFamily="34" charset="0"/>
                <a:ea typeface="Arial" panose="020B0604020202020204" pitchFamily="34" charset="0"/>
                <a:cs typeface="Arial" panose="020B0604020202020204" pitchFamily="34" charset="0"/>
              </a:defRPr>
            </a:lvl3pPr>
            <a:lvl4pPr marL="1433369" indent="-355566">
              <a:lnSpc>
                <a:spcPts val="3000"/>
              </a:lnSpc>
              <a:spcBef>
                <a:spcPts val="600"/>
              </a:spcBef>
              <a:spcAft>
                <a:spcPts val="600"/>
              </a:spcAft>
              <a:defRPr spc="0" baseline="0">
                <a:solidFill>
                  <a:srgbClr val="1A3441"/>
                </a:solidFill>
                <a:latin typeface="Arial" panose="020B0604020202020204" pitchFamily="34" charset="0"/>
                <a:ea typeface="Arial" panose="020B0604020202020204" pitchFamily="34" charset="0"/>
                <a:cs typeface="Arial" panose="020B0604020202020204" pitchFamily="34" charset="0"/>
              </a:defRPr>
            </a:lvl4pPr>
            <a:lvl5pPr marL="1790522" indent="-357154">
              <a:lnSpc>
                <a:spcPts val="3000"/>
              </a:lnSpc>
              <a:spcBef>
                <a:spcPts val="600"/>
              </a:spcBef>
              <a:spcAft>
                <a:spcPts val="600"/>
              </a:spcAft>
              <a:defRPr spc="0" baseline="0">
                <a:solidFill>
                  <a:srgbClr val="1A344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 (Segoe UI 22pt)</a:t>
            </a:r>
          </a:p>
          <a:p>
            <a:pPr lvl="1"/>
            <a:r>
              <a:rPr lang="en-US" dirty="0"/>
              <a:t>Second level (Segoe UI 22pt)</a:t>
            </a:r>
          </a:p>
          <a:p>
            <a:pPr lvl="2"/>
            <a:r>
              <a:rPr lang="en-US" dirty="0"/>
              <a:t>Third level (Segoe UI 22pt)</a:t>
            </a:r>
          </a:p>
          <a:p>
            <a:pPr lvl="3"/>
            <a:r>
              <a:rPr lang="en-US" dirty="0"/>
              <a:t>Fourth level (Segoe UI 20pt)</a:t>
            </a:r>
          </a:p>
          <a:p>
            <a:pPr lvl="4"/>
            <a:r>
              <a:rPr lang="en-US" dirty="0"/>
              <a:t>Fifth level (Segoe UI 20pt)</a:t>
            </a:r>
            <a:endParaRPr lang="en-GB" dirty="0"/>
          </a:p>
        </p:txBody>
      </p:sp>
      <p:sp>
        <p:nvSpPr>
          <p:cNvPr id="6" name="Text Placeholder 11"/>
          <p:cNvSpPr>
            <a:spLocks noGrp="1"/>
          </p:cNvSpPr>
          <p:nvPr>
            <p:ph type="body" sz="quarter" idx="13" hasCustomPrompt="1"/>
          </p:nvPr>
        </p:nvSpPr>
        <p:spPr>
          <a:xfrm>
            <a:off x="623393" y="295950"/>
            <a:ext cx="10945216" cy="610255"/>
          </a:xfrm>
          <a:prstGeom prst="rect">
            <a:avLst/>
          </a:prstGeom>
        </p:spPr>
        <p:txBody>
          <a:bodyPr lIns="0" tIns="0" rIns="0" bIns="0" anchor="b">
            <a:noAutofit/>
          </a:bodyPr>
          <a:lstStyle>
            <a:lvl1pPr marL="0" indent="0">
              <a:buNone/>
              <a:defRPr sz="3600" b="0" spc="0" baseline="0">
                <a:solidFill>
                  <a:srgbClr val="1A3441"/>
                </a:solidFill>
                <a:latin typeface="Arial" panose="020B0604020202020204" pitchFamily="34" charset="0"/>
                <a:ea typeface="Arial" panose="020B0604020202020204" pitchFamily="34" charset="0"/>
                <a:cs typeface="Arial" panose="020B0604020202020204"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a:t>Slide title (Segoe UI 36pt)</a:t>
            </a:r>
          </a:p>
        </p:txBody>
      </p:sp>
      <p:cxnSp>
        <p:nvCxnSpPr>
          <p:cNvPr id="9" name="Straight Connector 8"/>
          <p:cNvCxnSpPr/>
          <p:nvPr/>
        </p:nvCxnSpPr>
        <p:spPr>
          <a:xfrm>
            <a:off x="596903" y="1004457"/>
            <a:ext cx="11005820" cy="0"/>
          </a:xfrm>
          <a:prstGeom prst="line">
            <a:avLst/>
          </a:prstGeom>
          <a:ln w="6350">
            <a:solidFill>
              <a:srgbClr val="23384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678" y="6399897"/>
            <a:ext cx="672052" cy="134075"/>
          </a:xfrm>
          <a:prstGeom prst="rect">
            <a:avLst/>
          </a:prstGeom>
        </p:spPr>
      </p:pic>
      <p:sp>
        <p:nvSpPr>
          <p:cNvPr id="7" name="Slide Number Placeholder 4">
            <a:extLst>
              <a:ext uri="{FF2B5EF4-FFF2-40B4-BE49-F238E27FC236}">
                <a16:creationId xmlns:a16="http://schemas.microsoft.com/office/drawing/2014/main" id="{7BC53AEE-2C86-4AE3-BE93-8E71A04941CE}"/>
              </a:ext>
            </a:extLst>
          </p:cNvPr>
          <p:cNvSpPr>
            <a:spLocks noGrp="1"/>
          </p:cNvSpPr>
          <p:nvPr>
            <p:ph type="sldNum" sz="quarter" idx="4"/>
          </p:nvPr>
        </p:nvSpPr>
        <p:spPr>
          <a:xfrm>
            <a:off x="11765097" y="6339934"/>
            <a:ext cx="426903" cy="253999"/>
          </a:xfrm>
          <a:prstGeom prst="rect">
            <a:avLst/>
          </a:prstGeom>
        </p:spPr>
        <p:txBody>
          <a:bodyPr vert="horz" lIns="91440" tIns="45720" rIns="91440" bIns="45720" rtlCol="0" anchor="ctr"/>
          <a:lstStyle>
            <a:lvl1pPr algn="l">
              <a:defRPr sz="1500" b="0" spc="-100" baseline="0">
                <a:solidFill>
                  <a:schemeClr val="bg1">
                    <a:lumMod val="50000"/>
                  </a:schemeClr>
                </a:solidFill>
                <a:latin typeface="Arial" panose="020B0604020202020204" pitchFamily="34" charset="0"/>
                <a:cs typeface="Arial" panose="020B0604020202020204" pitchFamily="34" charset="0"/>
              </a:defRPr>
            </a:lvl1pPr>
          </a:lstStyle>
          <a:p>
            <a:pPr>
              <a:defRPr/>
            </a:pPr>
            <a:fld id="{6DBAE953-6B88-4F35-98A9-05D183F38CA0}" type="slidenum">
              <a:rPr lang="en-US" altLang="en-US" smtClean="0"/>
              <a:pPr>
                <a:defRPr/>
              </a:pPr>
              <a:t>‹#›</a:t>
            </a:fld>
            <a:endParaRPr lang="en-US" altLang="en-US" dirty="0"/>
          </a:p>
        </p:txBody>
      </p:sp>
    </p:spTree>
    <p:extLst>
      <p:ext uri="{BB962C8B-B14F-4D97-AF65-F5344CB8AC3E}">
        <p14:creationId xmlns:p14="http://schemas.microsoft.com/office/powerpoint/2010/main" val="401537870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9026-E889-A0E8-CD4D-C962E0DD96D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0201526-1C96-C176-8411-FAFEEAD19B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1F8AD58-4C39-6077-89D6-6908FFF671BD}"/>
              </a:ext>
            </a:extLst>
          </p:cNvPr>
          <p:cNvSpPr>
            <a:spLocks noGrp="1"/>
          </p:cNvSpPr>
          <p:nvPr>
            <p:ph type="dt" sz="half" idx="10"/>
          </p:nvPr>
        </p:nvSpPr>
        <p:spPr/>
        <p:txBody>
          <a:bodyPr/>
          <a:lstStyle/>
          <a:p>
            <a:fld id="{ED9742D1-244B-4A6B-AB23-9D10AAA85891}" type="datetimeFigureOut">
              <a:rPr lang="en-NZ" smtClean="0"/>
              <a:t>19/12/2023</a:t>
            </a:fld>
            <a:endParaRPr lang="en-NZ" dirty="0"/>
          </a:p>
        </p:txBody>
      </p:sp>
      <p:sp>
        <p:nvSpPr>
          <p:cNvPr id="5" name="Footer Placeholder 4">
            <a:extLst>
              <a:ext uri="{FF2B5EF4-FFF2-40B4-BE49-F238E27FC236}">
                <a16:creationId xmlns:a16="http://schemas.microsoft.com/office/drawing/2014/main" id="{7B7FB586-9BA7-67B5-0F51-85A672F44B7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8E0CD23D-9876-9078-10C9-64E48E49DDFA}"/>
              </a:ext>
            </a:extLst>
          </p:cNvPr>
          <p:cNvSpPr>
            <a:spLocks noGrp="1"/>
          </p:cNvSpPr>
          <p:nvPr>
            <p:ph type="sldNum" sz="quarter" idx="12"/>
          </p:nvPr>
        </p:nvSpPr>
        <p:spPr/>
        <p:txBody>
          <a:bodyPr/>
          <a:lstStyle/>
          <a:p>
            <a:fld id="{31EA3E63-8C69-4FCA-842E-C2F04D349337}" type="slidenum">
              <a:rPr lang="en-NZ" smtClean="0"/>
              <a:t>‹#›</a:t>
            </a:fld>
            <a:endParaRPr lang="en-NZ" dirty="0"/>
          </a:p>
        </p:txBody>
      </p:sp>
    </p:spTree>
    <p:extLst>
      <p:ext uri="{BB962C8B-B14F-4D97-AF65-F5344CB8AC3E}">
        <p14:creationId xmlns:p14="http://schemas.microsoft.com/office/powerpoint/2010/main" val="194705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CBFB-C570-BD8C-AE4B-71D2F13442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7AA5F0A6-AFA4-37A1-B7E8-FAAABC296A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E09034-5D74-8E98-15A9-5079A2649F55}"/>
              </a:ext>
            </a:extLst>
          </p:cNvPr>
          <p:cNvSpPr>
            <a:spLocks noGrp="1"/>
          </p:cNvSpPr>
          <p:nvPr>
            <p:ph type="dt" sz="half" idx="10"/>
          </p:nvPr>
        </p:nvSpPr>
        <p:spPr/>
        <p:txBody>
          <a:bodyPr/>
          <a:lstStyle/>
          <a:p>
            <a:fld id="{ED9742D1-244B-4A6B-AB23-9D10AAA85891}" type="datetimeFigureOut">
              <a:rPr lang="en-NZ" smtClean="0"/>
              <a:t>19/12/2023</a:t>
            </a:fld>
            <a:endParaRPr lang="en-NZ" dirty="0"/>
          </a:p>
        </p:txBody>
      </p:sp>
      <p:sp>
        <p:nvSpPr>
          <p:cNvPr id="5" name="Footer Placeholder 4">
            <a:extLst>
              <a:ext uri="{FF2B5EF4-FFF2-40B4-BE49-F238E27FC236}">
                <a16:creationId xmlns:a16="http://schemas.microsoft.com/office/drawing/2014/main" id="{966BCA0F-D5C4-5B38-C396-37EA54D18F9B}"/>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D38C73E5-C1DA-02F1-7C83-D8014065ED42}"/>
              </a:ext>
            </a:extLst>
          </p:cNvPr>
          <p:cNvSpPr>
            <a:spLocks noGrp="1"/>
          </p:cNvSpPr>
          <p:nvPr>
            <p:ph type="sldNum" sz="quarter" idx="12"/>
          </p:nvPr>
        </p:nvSpPr>
        <p:spPr/>
        <p:txBody>
          <a:bodyPr/>
          <a:lstStyle/>
          <a:p>
            <a:fld id="{31EA3E63-8C69-4FCA-842E-C2F04D349337}" type="slidenum">
              <a:rPr lang="en-NZ" smtClean="0"/>
              <a:t>‹#›</a:t>
            </a:fld>
            <a:endParaRPr lang="en-NZ" dirty="0"/>
          </a:p>
        </p:txBody>
      </p:sp>
    </p:spTree>
    <p:extLst>
      <p:ext uri="{BB962C8B-B14F-4D97-AF65-F5344CB8AC3E}">
        <p14:creationId xmlns:p14="http://schemas.microsoft.com/office/powerpoint/2010/main" val="206336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56BE-7C50-B141-822F-3B7BF15EF68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125859E-48DA-5AF3-A8B5-7C79D4410F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5E0C45F-9807-7E85-22EE-E9CEF2E18D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6B0F8E6-C00B-16B7-C037-E24077567C94}"/>
              </a:ext>
            </a:extLst>
          </p:cNvPr>
          <p:cNvSpPr>
            <a:spLocks noGrp="1"/>
          </p:cNvSpPr>
          <p:nvPr>
            <p:ph type="dt" sz="half" idx="10"/>
          </p:nvPr>
        </p:nvSpPr>
        <p:spPr/>
        <p:txBody>
          <a:bodyPr/>
          <a:lstStyle/>
          <a:p>
            <a:fld id="{ED9742D1-244B-4A6B-AB23-9D10AAA85891}" type="datetimeFigureOut">
              <a:rPr lang="en-NZ" smtClean="0"/>
              <a:t>19/12/2023</a:t>
            </a:fld>
            <a:endParaRPr lang="en-NZ" dirty="0"/>
          </a:p>
        </p:txBody>
      </p:sp>
      <p:sp>
        <p:nvSpPr>
          <p:cNvPr id="6" name="Footer Placeholder 5">
            <a:extLst>
              <a:ext uri="{FF2B5EF4-FFF2-40B4-BE49-F238E27FC236}">
                <a16:creationId xmlns:a16="http://schemas.microsoft.com/office/drawing/2014/main" id="{B40F5AF6-2F50-FB86-1B2B-DCE054695575}"/>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AD5B162C-E33A-1451-805C-A162F9EA1AEE}"/>
              </a:ext>
            </a:extLst>
          </p:cNvPr>
          <p:cNvSpPr>
            <a:spLocks noGrp="1"/>
          </p:cNvSpPr>
          <p:nvPr>
            <p:ph type="sldNum" sz="quarter" idx="12"/>
          </p:nvPr>
        </p:nvSpPr>
        <p:spPr/>
        <p:txBody>
          <a:bodyPr/>
          <a:lstStyle/>
          <a:p>
            <a:fld id="{31EA3E63-8C69-4FCA-842E-C2F04D349337}" type="slidenum">
              <a:rPr lang="en-NZ" smtClean="0"/>
              <a:t>‹#›</a:t>
            </a:fld>
            <a:endParaRPr lang="en-NZ" dirty="0"/>
          </a:p>
        </p:txBody>
      </p:sp>
    </p:spTree>
    <p:extLst>
      <p:ext uri="{BB962C8B-B14F-4D97-AF65-F5344CB8AC3E}">
        <p14:creationId xmlns:p14="http://schemas.microsoft.com/office/powerpoint/2010/main" val="133763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133D-9F87-28C3-84DC-3CF18B74E55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A437A0D-C74D-B00F-3110-BDB4C278D5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DC873A-BCEE-3E8E-E7CD-1628B55C7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4D0271FB-F9EB-993F-FBA7-023893790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C449D5-B242-900D-5D96-6AF309353E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240F8BCC-9B52-B3A2-574C-107AACB44D03}"/>
              </a:ext>
            </a:extLst>
          </p:cNvPr>
          <p:cNvSpPr>
            <a:spLocks noGrp="1"/>
          </p:cNvSpPr>
          <p:nvPr>
            <p:ph type="dt" sz="half" idx="10"/>
          </p:nvPr>
        </p:nvSpPr>
        <p:spPr/>
        <p:txBody>
          <a:bodyPr/>
          <a:lstStyle/>
          <a:p>
            <a:fld id="{ED9742D1-244B-4A6B-AB23-9D10AAA85891}" type="datetimeFigureOut">
              <a:rPr lang="en-NZ" smtClean="0"/>
              <a:t>19/12/2023</a:t>
            </a:fld>
            <a:endParaRPr lang="en-NZ" dirty="0"/>
          </a:p>
        </p:txBody>
      </p:sp>
      <p:sp>
        <p:nvSpPr>
          <p:cNvPr id="8" name="Footer Placeholder 7">
            <a:extLst>
              <a:ext uri="{FF2B5EF4-FFF2-40B4-BE49-F238E27FC236}">
                <a16:creationId xmlns:a16="http://schemas.microsoft.com/office/drawing/2014/main" id="{F7BE2BDD-4126-7E27-24BC-260B22D23A12}"/>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3ED68879-8248-4AA1-6E64-2D48E9BDF437}"/>
              </a:ext>
            </a:extLst>
          </p:cNvPr>
          <p:cNvSpPr>
            <a:spLocks noGrp="1"/>
          </p:cNvSpPr>
          <p:nvPr>
            <p:ph type="sldNum" sz="quarter" idx="12"/>
          </p:nvPr>
        </p:nvSpPr>
        <p:spPr/>
        <p:txBody>
          <a:bodyPr/>
          <a:lstStyle/>
          <a:p>
            <a:fld id="{31EA3E63-8C69-4FCA-842E-C2F04D349337}" type="slidenum">
              <a:rPr lang="en-NZ" smtClean="0"/>
              <a:t>‹#›</a:t>
            </a:fld>
            <a:endParaRPr lang="en-NZ" dirty="0"/>
          </a:p>
        </p:txBody>
      </p:sp>
    </p:spTree>
    <p:extLst>
      <p:ext uri="{BB962C8B-B14F-4D97-AF65-F5344CB8AC3E}">
        <p14:creationId xmlns:p14="http://schemas.microsoft.com/office/powerpoint/2010/main" val="255864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C587-D11F-9386-C3BF-0B271E5D2C2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A6B792E-4511-A8E6-DE8D-C1C276558923}"/>
              </a:ext>
            </a:extLst>
          </p:cNvPr>
          <p:cNvSpPr>
            <a:spLocks noGrp="1"/>
          </p:cNvSpPr>
          <p:nvPr>
            <p:ph type="dt" sz="half" idx="10"/>
          </p:nvPr>
        </p:nvSpPr>
        <p:spPr/>
        <p:txBody>
          <a:bodyPr/>
          <a:lstStyle/>
          <a:p>
            <a:fld id="{ED9742D1-244B-4A6B-AB23-9D10AAA85891}" type="datetimeFigureOut">
              <a:rPr lang="en-NZ" smtClean="0"/>
              <a:t>19/12/2023</a:t>
            </a:fld>
            <a:endParaRPr lang="en-NZ" dirty="0"/>
          </a:p>
        </p:txBody>
      </p:sp>
      <p:sp>
        <p:nvSpPr>
          <p:cNvPr id="4" name="Footer Placeholder 3">
            <a:extLst>
              <a:ext uri="{FF2B5EF4-FFF2-40B4-BE49-F238E27FC236}">
                <a16:creationId xmlns:a16="http://schemas.microsoft.com/office/drawing/2014/main" id="{88646330-98FB-7499-61AF-B3C99153C873}"/>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DCDBF97D-3546-8C86-A075-8ABE81BE2F6B}"/>
              </a:ext>
            </a:extLst>
          </p:cNvPr>
          <p:cNvSpPr>
            <a:spLocks noGrp="1"/>
          </p:cNvSpPr>
          <p:nvPr>
            <p:ph type="sldNum" sz="quarter" idx="12"/>
          </p:nvPr>
        </p:nvSpPr>
        <p:spPr/>
        <p:txBody>
          <a:bodyPr/>
          <a:lstStyle/>
          <a:p>
            <a:fld id="{31EA3E63-8C69-4FCA-842E-C2F04D349337}" type="slidenum">
              <a:rPr lang="en-NZ" smtClean="0"/>
              <a:t>‹#›</a:t>
            </a:fld>
            <a:endParaRPr lang="en-NZ" dirty="0"/>
          </a:p>
        </p:txBody>
      </p:sp>
    </p:spTree>
    <p:extLst>
      <p:ext uri="{BB962C8B-B14F-4D97-AF65-F5344CB8AC3E}">
        <p14:creationId xmlns:p14="http://schemas.microsoft.com/office/powerpoint/2010/main" val="83362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1098D-79D3-ECD6-6EB7-C99572EAA170}"/>
              </a:ext>
            </a:extLst>
          </p:cNvPr>
          <p:cNvSpPr>
            <a:spLocks noGrp="1"/>
          </p:cNvSpPr>
          <p:nvPr>
            <p:ph type="dt" sz="half" idx="10"/>
          </p:nvPr>
        </p:nvSpPr>
        <p:spPr/>
        <p:txBody>
          <a:bodyPr/>
          <a:lstStyle/>
          <a:p>
            <a:fld id="{ED9742D1-244B-4A6B-AB23-9D10AAA85891}" type="datetimeFigureOut">
              <a:rPr lang="en-NZ" smtClean="0"/>
              <a:t>19/12/2023</a:t>
            </a:fld>
            <a:endParaRPr lang="en-NZ" dirty="0"/>
          </a:p>
        </p:txBody>
      </p:sp>
      <p:sp>
        <p:nvSpPr>
          <p:cNvPr id="3" name="Footer Placeholder 2">
            <a:extLst>
              <a:ext uri="{FF2B5EF4-FFF2-40B4-BE49-F238E27FC236}">
                <a16:creationId xmlns:a16="http://schemas.microsoft.com/office/drawing/2014/main" id="{1A737ABF-4FB0-778A-22E8-F37A1537D210}"/>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3044F358-E917-EFC4-C889-D1B981A15AFC}"/>
              </a:ext>
            </a:extLst>
          </p:cNvPr>
          <p:cNvSpPr>
            <a:spLocks noGrp="1"/>
          </p:cNvSpPr>
          <p:nvPr>
            <p:ph type="sldNum" sz="quarter" idx="12"/>
          </p:nvPr>
        </p:nvSpPr>
        <p:spPr/>
        <p:txBody>
          <a:bodyPr/>
          <a:lstStyle/>
          <a:p>
            <a:fld id="{31EA3E63-8C69-4FCA-842E-C2F04D349337}" type="slidenum">
              <a:rPr lang="en-NZ" smtClean="0"/>
              <a:t>‹#›</a:t>
            </a:fld>
            <a:endParaRPr lang="en-NZ" dirty="0"/>
          </a:p>
        </p:txBody>
      </p:sp>
    </p:spTree>
    <p:extLst>
      <p:ext uri="{BB962C8B-B14F-4D97-AF65-F5344CB8AC3E}">
        <p14:creationId xmlns:p14="http://schemas.microsoft.com/office/powerpoint/2010/main" val="256727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AE8C-4EB6-4B37-B9C2-A8BB49F6E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CD2CA56-6641-B055-DEB7-589DB15CD7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59F9129-AC3D-DCB5-EBB4-269A161B9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EBE7C-AB1E-1618-7E4C-C0EBD118345D}"/>
              </a:ext>
            </a:extLst>
          </p:cNvPr>
          <p:cNvSpPr>
            <a:spLocks noGrp="1"/>
          </p:cNvSpPr>
          <p:nvPr>
            <p:ph type="dt" sz="half" idx="10"/>
          </p:nvPr>
        </p:nvSpPr>
        <p:spPr/>
        <p:txBody>
          <a:bodyPr/>
          <a:lstStyle/>
          <a:p>
            <a:fld id="{ED9742D1-244B-4A6B-AB23-9D10AAA85891}" type="datetimeFigureOut">
              <a:rPr lang="en-NZ" smtClean="0"/>
              <a:t>19/12/2023</a:t>
            </a:fld>
            <a:endParaRPr lang="en-NZ" dirty="0"/>
          </a:p>
        </p:txBody>
      </p:sp>
      <p:sp>
        <p:nvSpPr>
          <p:cNvPr id="6" name="Footer Placeholder 5">
            <a:extLst>
              <a:ext uri="{FF2B5EF4-FFF2-40B4-BE49-F238E27FC236}">
                <a16:creationId xmlns:a16="http://schemas.microsoft.com/office/drawing/2014/main" id="{CEA81C08-82A2-7198-21FC-466E6314BD11}"/>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B7C093DE-3BFC-C7E0-52EE-848535DAA97F}"/>
              </a:ext>
            </a:extLst>
          </p:cNvPr>
          <p:cNvSpPr>
            <a:spLocks noGrp="1"/>
          </p:cNvSpPr>
          <p:nvPr>
            <p:ph type="sldNum" sz="quarter" idx="12"/>
          </p:nvPr>
        </p:nvSpPr>
        <p:spPr/>
        <p:txBody>
          <a:bodyPr/>
          <a:lstStyle/>
          <a:p>
            <a:fld id="{31EA3E63-8C69-4FCA-842E-C2F04D349337}" type="slidenum">
              <a:rPr lang="en-NZ" smtClean="0"/>
              <a:t>‹#›</a:t>
            </a:fld>
            <a:endParaRPr lang="en-NZ" dirty="0"/>
          </a:p>
        </p:txBody>
      </p:sp>
    </p:spTree>
    <p:extLst>
      <p:ext uri="{BB962C8B-B14F-4D97-AF65-F5344CB8AC3E}">
        <p14:creationId xmlns:p14="http://schemas.microsoft.com/office/powerpoint/2010/main" val="227181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B4E7-C346-4DE8-9C8C-6937D3C3A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E51F817-EFB4-078E-95E0-B77472078E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01ABBE46-B425-78E9-EF98-C33ACE7C3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22B06-BD90-D086-8920-625E467BACA5}"/>
              </a:ext>
            </a:extLst>
          </p:cNvPr>
          <p:cNvSpPr>
            <a:spLocks noGrp="1"/>
          </p:cNvSpPr>
          <p:nvPr>
            <p:ph type="dt" sz="half" idx="10"/>
          </p:nvPr>
        </p:nvSpPr>
        <p:spPr/>
        <p:txBody>
          <a:bodyPr/>
          <a:lstStyle/>
          <a:p>
            <a:fld id="{ED9742D1-244B-4A6B-AB23-9D10AAA85891}" type="datetimeFigureOut">
              <a:rPr lang="en-NZ" smtClean="0"/>
              <a:t>19/12/2023</a:t>
            </a:fld>
            <a:endParaRPr lang="en-NZ" dirty="0"/>
          </a:p>
        </p:txBody>
      </p:sp>
      <p:sp>
        <p:nvSpPr>
          <p:cNvPr id="6" name="Footer Placeholder 5">
            <a:extLst>
              <a:ext uri="{FF2B5EF4-FFF2-40B4-BE49-F238E27FC236}">
                <a16:creationId xmlns:a16="http://schemas.microsoft.com/office/drawing/2014/main" id="{D7944AD5-DBB7-BA8F-FA90-F1198349A27C}"/>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2AD5E7BB-F88F-0AA9-5BE1-F28404D23A25}"/>
              </a:ext>
            </a:extLst>
          </p:cNvPr>
          <p:cNvSpPr>
            <a:spLocks noGrp="1"/>
          </p:cNvSpPr>
          <p:nvPr>
            <p:ph type="sldNum" sz="quarter" idx="12"/>
          </p:nvPr>
        </p:nvSpPr>
        <p:spPr/>
        <p:txBody>
          <a:bodyPr/>
          <a:lstStyle/>
          <a:p>
            <a:fld id="{31EA3E63-8C69-4FCA-842E-C2F04D349337}" type="slidenum">
              <a:rPr lang="en-NZ" smtClean="0"/>
              <a:t>‹#›</a:t>
            </a:fld>
            <a:endParaRPr lang="en-NZ" dirty="0"/>
          </a:p>
        </p:txBody>
      </p:sp>
    </p:spTree>
    <p:extLst>
      <p:ext uri="{BB962C8B-B14F-4D97-AF65-F5344CB8AC3E}">
        <p14:creationId xmlns:p14="http://schemas.microsoft.com/office/powerpoint/2010/main" val="893204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67C94-FED0-FD5E-FF0A-1E554FBD9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E725C8DB-CE52-266C-A68F-37B01F175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98A0CCC5-97CE-2DAA-3488-1D27681A4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D9742D1-244B-4A6B-AB23-9D10AAA85891}" type="datetimeFigureOut">
              <a:rPr lang="en-NZ" smtClean="0"/>
              <a:pPr/>
              <a:t>19/12/2023</a:t>
            </a:fld>
            <a:endParaRPr lang="en-NZ" dirty="0"/>
          </a:p>
        </p:txBody>
      </p:sp>
      <p:sp>
        <p:nvSpPr>
          <p:cNvPr id="5" name="Footer Placeholder 4">
            <a:extLst>
              <a:ext uri="{FF2B5EF4-FFF2-40B4-BE49-F238E27FC236}">
                <a16:creationId xmlns:a16="http://schemas.microsoft.com/office/drawing/2014/main" id="{223E2B2C-D89A-FE86-F92D-DAA3CF86E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NZ" dirty="0"/>
          </a:p>
        </p:txBody>
      </p:sp>
      <p:sp>
        <p:nvSpPr>
          <p:cNvPr id="6" name="Slide Number Placeholder 5">
            <a:extLst>
              <a:ext uri="{FF2B5EF4-FFF2-40B4-BE49-F238E27FC236}">
                <a16:creationId xmlns:a16="http://schemas.microsoft.com/office/drawing/2014/main" id="{2EA78A24-336E-0EDF-7510-0D439235FA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1EA3E63-8C69-4FCA-842E-C2F04D349337}" type="slidenum">
              <a:rPr lang="en-NZ" smtClean="0"/>
              <a:pPr/>
              <a:t>‹#›</a:t>
            </a:fld>
            <a:endParaRPr lang="en-NZ" dirty="0"/>
          </a:p>
        </p:txBody>
      </p:sp>
    </p:spTree>
    <p:extLst>
      <p:ext uri="{BB962C8B-B14F-4D97-AF65-F5344CB8AC3E}">
        <p14:creationId xmlns:p14="http://schemas.microsoft.com/office/powerpoint/2010/main" val="2597926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4BF07E-E90F-46BA-901D-1886B54757B2}"/>
              </a:ext>
            </a:extLst>
          </p:cNvPr>
          <p:cNvSpPr>
            <a:spLocks noGrp="1"/>
          </p:cNvSpPr>
          <p:nvPr>
            <p:ph type="ctrTitle"/>
          </p:nvPr>
        </p:nvSpPr>
        <p:spPr>
          <a:xfrm>
            <a:off x="407368" y="2564904"/>
            <a:ext cx="4752528" cy="1008112"/>
          </a:xfrm>
        </p:spPr>
        <p:txBody>
          <a:bodyPr/>
          <a:lstStyle/>
          <a:p>
            <a:pPr>
              <a:lnSpc>
                <a:spcPct val="130000"/>
              </a:lnSpc>
            </a:pPr>
            <a:r>
              <a:rPr lang="en-NZ" sz="3600" dirty="0"/>
              <a:t>Basic Fire Safety</a:t>
            </a:r>
          </a:p>
        </p:txBody>
      </p:sp>
    </p:spTree>
    <p:extLst>
      <p:ext uri="{BB962C8B-B14F-4D97-AF65-F5344CB8AC3E}">
        <p14:creationId xmlns:p14="http://schemas.microsoft.com/office/powerpoint/2010/main" val="350062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91E0B-B568-F21E-4B82-D3E7F3193846}"/>
              </a:ext>
            </a:extLst>
          </p:cNvPr>
          <p:cNvSpPr>
            <a:spLocks noGrp="1"/>
          </p:cNvSpPr>
          <p:nvPr>
            <p:ph idx="1"/>
          </p:nvPr>
        </p:nvSpPr>
        <p:spPr>
          <a:xfrm>
            <a:off x="609599" y="1126319"/>
            <a:ext cx="7431741" cy="4960716"/>
          </a:xfrm>
        </p:spPr>
        <p:txBody>
          <a:bodyPr>
            <a:normAutofit/>
          </a:bodyPr>
          <a:lstStyle/>
          <a:p>
            <a:pPr marL="358775" indent="-358775"/>
            <a:r>
              <a:rPr lang="en-US" dirty="0">
                <a:solidFill>
                  <a:schemeClr val="tx1"/>
                </a:solidFill>
              </a:rPr>
              <a:t>In the event of a fire people will suffer from the fight or flight response.</a:t>
            </a:r>
          </a:p>
          <a:p>
            <a:pPr marL="358775" indent="-358775"/>
            <a:r>
              <a:rPr lang="en-US" dirty="0">
                <a:solidFill>
                  <a:schemeClr val="tx1"/>
                </a:solidFill>
              </a:rPr>
              <a:t>The natural dump of adrenaline given when faced by an emergency situation will exacerbate this reaction.</a:t>
            </a:r>
          </a:p>
          <a:p>
            <a:pPr marL="358775" indent="-358775"/>
            <a:r>
              <a:rPr lang="en-US" dirty="0">
                <a:solidFill>
                  <a:schemeClr val="tx1"/>
                </a:solidFill>
              </a:rPr>
              <a:t>In the event of a fire the trick is to </a:t>
            </a:r>
            <a:r>
              <a:rPr lang="en-US" b="1" dirty="0">
                <a:solidFill>
                  <a:srgbClr val="FF0000"/>
                </a:solidFill>
              </a:rPr>
              <a:t>Stay Calm!</a:t>
            </a:r>
          </a:p>
          <a:p>
            <a:pPr marL="358775" indent="-358775"/>
            <a:r>
              <a:rPr lang="en-US" dirty="0">
                <a:solidFill>
                  <a:schemeClr val="tx1"/>
                </a:solidFill>
              </a:rPr>
              <a:t>Training in managing such situations will help an individual to react appropriately. People who we have spoken to who have been trained in these situations have all said how their remembrance of the training kicked in and helped them to react appropriately.</a:t>
            </a:r>
            <a:endParaRPr lang="en-NZ" dirty="0">
              <a:solidFill>
                <a:schemeClr val="tx1"/>
              </a:solidFill>
            </a:endParaRPr>
          </a:p>
        </p:txBody>
      </p:sp>
      <p:sp>
        <p:nvSpPr>
          <p:cNvPr id="3" name="Text Placeholder 2">
            <a:extLst>
              <a:ext uri="{FF2B5EF4-FFF2-40B4-BE49-F238E27FC236}">
                <a16:creationId xmlns:a16="http://schemas.microsoft.com/office/drawing/2014/main" id="{D8B04001-78CE-AF6C-C6D4-06BDC2C90940}"/>
              </a:ext>
            </a:extLst>
          </p:cNvPr>
          <p:cNvSpPr>
            <a:spLocks noGrp="1"/>
          </p:cNvSpPr>
          <p:nvPr>
            <p:ph type="body" sz="quarter" idx="13"/>
          </p:nvPr>
        </p:nvSpPr>
        <p:spPr/>
        <p:txBody>
          <a:bodyPr/>
          <a:lstStyle/>
          <a:p>
            <a:r>
              <a:rPr lang="en-US" sz="4400" dirty="0"/>
              <a:t>Emergency Response</a:t>
            </a:r>
            <a:endParaRPr lang="en-NZ" sz="4400" dirty="0"/>
          </a:p>
        </p:txBody>
      </p:sp>
      <p:sp>
        <p:nvSpPr>
          <p:cNvPr id="4" name="Slide Number Placeholder 3">
            <a:extLst>
              <a:ext uri="{FF2B5EF4-FFF2-40B4-BE49-F238E27FC236}">
                <a16:creationId xmlns:a16="http://schemas.microsoft.com/office/drawing/2014/main" id="{D5070A7E-F5EF-46FB-9668-8A079BF53494}"/>
              </a:ext>
            </a:extLst>
          </p:cNvPr>
          <p:cNvSpPr>
            <a:spLocks noGrp="1"/>
          </p:cNvSpPr>
          <p:nvPr>
            <p:ph type="sldNum" sz="quarter" idx="4"/>
          </p:nvPr>
        </p:nvSpPr>
        <p:spPr/>
        <p:txBody>
          <a:bodyPr/>
          <a:lstStyle/>
          <a:p>
            <a:pPr>
              <a:defRPr/>
            </a:pPr>
            <a:fld id="{6DBAE953-6B88-4F35-98A9-05D183F38CA0}" type="slidenum">
              <a:rPr lang="en-US" altLang="en-US" smtClean="0"/>
              <a:pPr>
                <a:defRPr/>
              </a:pPr>
              <a:t>2</a:t>
            </a:fld>
            <a:endParaRPr lang="en-US" altLang="en-US" dirty="0"/>
          </a:p>
        </p:txBody>
      </p:sp>
      <p:pic>
        <p:nvPicPr>
          <p:cNvPr id="6" name="Picture 5">
            <a:extLst>
              <a:ext uri="{FF2B5EF4-FFF2-40B4-BE49-F238E27FC236}">
                <a16:creationId xmlns:a16="http://schemas.microsoft.com/office/drawing/2014/main" id="{AFF43834-4A7D-1CC4-97EA-64E7D2281137}"/>
              </a:ext>
            </a:extLst>
          </p:cNvPr>
          <p:cNvPicPr>
            <a:picLocks noChangeAspect="1"/>
          </p:cNvPicPr>
          <p:nvPr/>
        </p:nvPicPr>
        <p:blipFill>
          <a:blip r:embed="rId2"/>
          <a:stretch>
            <a:fillRect/>
          </a:stretch>
        </p:blipFill>
        <p:spPr>
          <a:xfrm>
            <a:off x="8351240" y="1234250"/>
            <a:ext cx="3231160" cy="4389500"/>
          </a:xfrm>
          <a:prstGeom prst="rect">
            <a:avLst/>
          </a:prstGeom>
        </p:spPr>
      </p:pic>
    </p:spTree>
    <p:extLst>
      <p:ext uri="{BB962C8B-B14F-4D97-AF65-F5344CB8AC3E}">
        <p14:creationId xmlns:p14="http://schemas.microsoft.com/office/powerpoint/2010/main" val="21772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592546-0FEF-44E4-9D3B-359ADB802A2D}"/>
              </a:ext>
            </a:extLst>
          </p:cNvPr>
          <p:cNvSpPr>
            <a:spLocks noGrp="1"/>
          </p:cNvSpPr>
          <p:nvPr>
            <p:ph type="body" sz="quarter" idx="13"/>
          </p:nvPr>
        </p:nvSpPr>
        <p:spPr/>
        <p:txBody>
          <a:bodyPr/>
          <a:lstStyle/>
          <a:p>
            <a:r>
              <a:rPr lang="en-NZ" sz="4400" dirty="0"/>
              <a:t>Emergency Response</a:t>
            </a:r>
          </a:p>
        </p:txBody>
      </p:sp>
      <p:sp>
        <p:nvSpPr>
          <p:cNvPr id="6" name="Rectangle 3">
            <a:extLst>
              <a:ext uri="{FF2B5EF4-FFF2-40B4-BE49-F238E27FC236}">
                <a16:creationId xmlns:a16="http://schemas.microsoft.com/office/drawing/2014/main" id="{A9E34B4E-5B87-41CE-9FF7-9BA02F5B8FCF}"/>
              </a:ext>
            </a:extLst>
          </p:cNvPr>
          <p:cNvSpPr>
            <a:spLocks noGrp="1" noChangeArrowheads="1"/>
          </p:cNvSpPr>
          <p:nvPr>
            <p:ph idx="1"/>
          </p:nvPr>
        </p:nvSpPr>
        <p:spPr>
          <a:xfrm>
            <a:off x="589463" y="1268760"/>
            <a:ext cx="10972800" cy="4935537"/>
          </a:xfrm>
        </p:spPr>
        <p:txBody>
          <a:bodyPr lIns="92075" tIns="46038" rIns="92075" bIns="46038"/>
          <a:lstStyle/>
          <a:p>
            <a:pPr marL="0" indent="0" eaLnBrk="1" hangingPunct="1">
              <a:lnSpc>
                <a:spcPct val="90000"/>
              </a:lnSpc>
              <a:buNone/>
              <a:defRPr/>
            </a:pPr>
            <a:r>
              <a:rPr lang="en-US" altLang="en-US" sz="3600" b="1" dirty="0">
                <a:solidFill>
                  <a:schemeClr val="tx1"/>
                </a:solidFill>
              </a:rPr>
              <a:t>Stay Calm</a:t>
            </a:r>
          </a:p>
          <a:p>
            <a:pPr marL="0" indent="0" eaLnBrk="1" hangingPunct="1">
              <a:lnSpc>
                <a:spcPct val="90000"/>
              </a:lnSpc>
              <a:buFontTx/>
              <a:buNone/>
              <a:defRPr/>
            </a:pPr>
            <a:endParaRPr lang="en-US" altLang="en-US" sz="1200" b="1" dirty="0">
              <a:solidFill>
                <a:schemeClr val="tx1"/>
              </a:solidFill>
            </a:endParaRPr>
          </a:p>
          <a:p>
            <a:pPr marL="0" indent="0">
              <a:lnSpc>
                <a:spcPct val="90000"/>
              </a:lnSpc>
              <a:buNone/>
              <a:defRPr/>
            </a:pPr>
            <a:r>
              <a:rPr lang="en-US" altLang="en-US" sz="3200" b="1" dirty="0">
                <a:solidFill>
                  <a:schemeClr val="tx1"/>
                </a:solidFill>
              </a:rPr>
              <a:t>By knowing…</a:t>
            </a:r>
          </a:p>
          <a:p>
            <a:pPr algn="ctr" eaLnBrk="1" hangingPunct="1">
              <a:lnSpc>
                <a:spcPct val="90000"/>
              </a:lnSpc>
              <a:defRPr/>
            </a:pPr>
            <a:endParaRPr lang="en-US" altLang="en-US" sz="1800" b="1" i="1" dirty="0">
              <a:solidFill>
                <a:schemeClr val="tx1"/>
              </a:solidFill>
            </a:endParaRPr>
          </a:p>
        </p:txBody>
      </p:sp>
      <p:sp>
        <p:nvSpPr>
          <p:cNvPr id="4" name="Slide Number Placeholder 1">
            <a:extLst>
              <a:ext uri="{FF2B5EF4-FFF2-40B4-BE49-F238E27FC236}">
                <a16:creationId xmlns:a16="http://schemas.microsoft.com/office/drawing/2014/main" id="{6B931A9A-E8C8-4266-9D4F-3B8209BF4DD8}"/>
              </a:ext>
            </a:extLst>
          </p:cNvPr>
          <p:cNvSpPr>
            <a:spLocks noGrp="1"/>
          </p:cNvSpPr>
          <p:nvPr>
            <p:ph type="sldNum" sz="quarter" idx="4"/>
          </p:nvPr>
        </p:nvSpPr>
        <p:spPr>
          <a:xfrm>
            <a:off x="11765097" y="6339934"/>
            <a:ext cx="426903" cy="253999"/>
          </a:xfrm>
        </p:spPr>
        <p:txBody>
          <a:bodyPr/>
          <a:lstStyle/>
          <a:p>
            <a:pPr>
              <a:defRPr/>
            </a:pPr>
            <a:fld id="{6DBAE953-6B88-4F35-98A9-05D183F38CA0}" type="slidenum">
              <a:rPr lang="en-US" altLang="en-US" smtClean="0"/>
              <a:pPr>
                <a:defRPr/>
              </a:pPr>
              <a:t>3</a:t>
            </a:fld>
            <a:endParaRPr lang="en-US" altLang="en-US" dirty="0"/>
          </a:p>
        </p:txBody>
      </p:sp>
      <p:graphicFrame>
        <p:nvGraphicFramePr>
          <p:cNvPr id="3" name="Diagram 2">
            <a:extLst>
              <a:ext uri="{FF2B5EF4-FFF2-40B4-BE49-F238E27FC236}">
                <a16:creationId xmlns:a16="http://schemas.microsoft.com/office/drawing/2014/main" id="{1EA844FD-83AC-47C6-9BE4-47AB56E1F97B}"/>
              </a:ext>
            </a:extLst>
          </p:cNvPr>
          <p:cNvGraphicFramePr/>
          <p:nvPr/>
        </p:nvGraphicFramePr>
        <p:xfrm>
          <a:off x="767408" y="2852936"/>
          <a:ext cx="10297144"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273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B71F0E-FA5C-438A-BCFC-F56EE7DC4C12}"/>
              </a:ext>
            </a:extLst>
          </p:cNvPr>
          <p:cNvSpPr>
            <a:spLocks noGrp="1"/>
          </p:cNvSpPr>
          <p:nvPr>
            <p:ph type="body" sz="quarter" idx="13"/>
          </p:nvPr>
        </p:nvSpPr>
        <p:spPr/>
        <p:txBody>
          <a:bodyPr/>
          <a:lstStyle/>
          <a:p>
            <a:r>
              <a:rPr lang="en-NZ" sz="4400" dirty="0"/>
              <a:t>Fire Prevention</a:t>
            </a:r>
          </a:p>
        </p:txBody>
      </p:sp>
      <p:graphicFrame>
        <p:nvGraphicFramePr>
          <p:cNvPr id="2" name="Content Placeholder 1">
            <a:extLst>
              <a:ext uri="{FF2B5EF4-FFF2-40B4-BE49-F238E27FC236}">
                <a16:creationId xmlns:a16="http://schemas.microsoft.com/office/drawing/2014/main" id="{80E0E93F-2040-41FD-8709-58342CF9610E}"/>
              </a:ext>
            </a:extLst>
          </p:cNvPr>
          <p:cNvGraphicFramePr>
            <a:graphicFrameLocks noGrp="1"/>
          </p:cNvGraphicFramePr>
          <p:nvPr>
            <p:ph idx="1"/>
            <p:extLst>
              <p:ext uri="{D42A27DB-BD31-4B8C-83A1-F6EECF244321}">
                <p14:modId xmlns:p14="http://schemas.microsoft.com/office/powerpoint/2010/main" val="3058210963"/>
              </p:ext>
            </p:extLst>
          </p:nvPr>
        </p:nvGraphicFramePr>
        <p:xfrm>
          <a:off x="318650" y="2416222"/>
          <a:ext cx="11554700" cy="3743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a:extLst>
              <a:ext uri="{FF2B5EF4-FFF2-40B4-BE49-F238E27FC236}">
                <a16:creationId xmlns:a16="http://schemas.microsoft.com/office/drawing/2014/main" id="{95318591-5428-4DBA-80BA-585DF77E9500}"/>
              </a:ext>
            </a:extLst>
          </p:cNvPr>
          <p:cNvSpPr>
            <a:spLocks noGrp="1"/>
          </p:cNvSpPr>
          <p:nvPr>
            <p:ph type="sldNum" sz="quarter" idx="4"/>
          </p:nvPr>
        </p:nvSpPr>
        <p:spPr>
          <a:xfrm>
            <a:off x="11765097" y="6339934"/>
            <a:ext cx="426903" cy="253999"/>
          </a:xfrm>
        </p:spPr>
        <p:txBody>
          <a:bodyPr/>
          <a:lstStyle/>
          <a:p>
            <a:pPr>
              <a:defRPr/>
            </a:pPr>
            <a:fld id="{6DBAE953-6B88-4F35-98A9-05D183F38CA0}" type="slidenum">
              <a:rPr lang="en-US" altLang="en-US" smtClean="0"/>
              <a:pPr>
                <a:defRPr/>
              </a:pPr>
              <a:t>4</a:t>
            </a:fld>
            <a:endParaRPr lang="en-US" altLang="en-US" dirty="0"/>
          </a:p>
        </p:txBody>
      </p:sp>
      <p:sp>
        <p:nvSpPr>
          <p:cNvPr id="3" name="TextBox 2">
            <a:extLst>
              <a:ext uri="{FF2B5EF4-FFF2-40B4-BE49-F238E27FC236}">
                <a16:creationId xmlns:a16="http://schemas.microsoft.com/office/drawing/2014/main" id="{790C51E3-B0F0-7B49-66F3-403442CCE690}"/>
              </a:ext>
            </a:extLst>
          </p:cNvPr>
          <p:cNvSpPr txBox="1"/>
          <p:nvPr/>
        </p:nvSpPr>
        <p:spPr>
          <a:xfrm>
            <a:off x="529594" y="1132766"/>
            <a:ext cx="10877910" cy="1200329"/>
          </a:xfrm>
          <a:prstGeom prst="rect">
            <a:avLst/>
          </a:prstGeom>
          <a:noFill/>
        </p:spPr>
        <p:txBody>
          <a:bodyPr wrap="square" rtlCol="0">
            <a:spAutoFit/>
          </a:bodyPr>
          <a:lstStyle/>
          <a:p>
            <a:r>
              <a:rPr lang="en-NZ" sz="2400" dirty="0">
                <a:latin typeface="Arial" panose="020B0604020202020204" pitchFamily="34" charset="0"/>
              </a:rPr>
              <a:t>Fire prevention is one of our best tactics to deal with a situation before it has the chance to develop. The following points give us the best chance to avoid a situation occurring at our site or at home.</a:t>
            </a:r>
          </a:p>
        </p:txBody>
      </p:sp>
    </p:spTree>
    <p:extLst>
      <p:ext uri="{BB962C8B-B14F-4D97-AF65-F5344CB8AC3E}">
        <p14:creationId xmlns:p14="http://schemas.microsoft.com/office/powerpoint/2010/main" val="229852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8AF2B9B-D97F-4442-92CC-219862C811EA}"/>
              </a:ext>
            </a:extLst>
          </p:cNvPr>
          <p:cNvGraphicFramePr/>
          <p:nvPr/>
        </p:nvGraphicFramePr>
        <p:xfrm>
          <a:off x="-1082183" y="1656281"/>
          <a:ext cx="7177087" cy="4130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8067" name="Picture 1">
            <a:extLst>
              <a:ext uri="{FF2B5EF4-FFF2-40B4-BE49-F238E27FC236}">
                <a16:creationId xmlns:a16="http://schemas.microsoft.com/office/drawing/2014/main" id="{1B042705-5043-473F-A332-2EF3FF9406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6767" r="25877"/>
          <a:stretch>
            <a:fillRect/>
          </a:stretch>
        </p:blipFill>
        <p:spPr bwMode="auto">
          <a:xfrm>
            <a:off x="5007000" y="1085880"/>
            <a:ext cx="2376264" cy="50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11E50508-90C6-48E6-B13F-9FA4F0140D4F}"/>
              </a:ext>
            </a:extLst>
          </p:cNvPr>
          <p:cNvSpPr>
            <a:spLocks noGrp="1"/>
          </p:cNvSpPr>
          <p:nvPr>
            <p:ph type="body" sz="quarter" idx="13"/>
          </p:nvPr>
        </p:nvSpPr>
        <p:spPr>
          <a:xfrm>
            <a:off x="623392" y="295950"/>
            <a:ext cx="11377263" cy="610255"/>
          </a:xfrm>
        </p:spPr>
        <p:txBody>
          <a:bodyPr/>
          <a:lstStyle/>
          <a:p>
            <a:r>
              <a:rPr lang="en-NZ" sz="4200" dirty="0"/>
              <a:t>Advantages &amp; Disadvantages of Extinguishers</a:t>
            </a:r>
          </a:p>
        </p:txBody>
      </p:sp>
      <p:sp>
        <p:nvSpPr>
          <p:cNvPr id="6" name="Slide Number Placeholder 1">
            <a:extLst>
              <a:ext uri="{FF2B5EF4-FFF2-40B4-BE49-F238E27FC236}">
                <a16:creationId xmlns:a16="http://schemas.microsoft.com/office/drawing/2014/main" id="{11F32C2A-55BA-481F-B7BF-B0DBACE89012}"/>
              </a:ext>
            </a:extLst>
          </p:cNvPr>
          <p:cNvSpPr>
            <a:spLocks noGrp="1"/>
          </p:cNvSpPr>
          <p:nvPr>
            <p:ph type="sldNum" sz="quarter" idx="4"/>
          </p:nvPr>
        </p:nvSpPr>
        <p:spPr>
          <a:xfrm>
            <a:off x="11765097" y="6339934"/>
            <a:ext cx="426903" cy="253999"/>
          </a:xfrm>
        </p:spPr>
        <p:txBody>
          <a:bodyPr/>
          <a:lstStyle/>
          <a:p>
            <a:pPr>
              <a:defRPr/>
            </a:pPr>
            <a:fld id="{6DBAE953-6B88-4F35-98A9-05D183F38CA0}" type="slidenum">
              <a:rPr lang="en-US" altLang="en-US" smtClean="0"/>
              <a:pPr>
                <a:defRPr/>
              </a:pPr>
              <a:t>5</a:t>
            </a:fld>
            <a:endParaRPr lang="en-US" altLang="en-US" dirty="0"/>
          </a:p>
        </p:txBody>
      </p:sp>
      <p:graphicFrame>
        <p:nvGraphicFramePr>
          <p:cNvPr id="7" name="Diagram 6">
            <a:extLst>
              <a:ext uri="{FF2B5EF4-FFF2-40B4-BE49-F238E27FC236}">
                <a16:creationId xmlns:a16="http://schemas.microsoft.com/office/drawing/2014/main" id="{B60B6D5D-CC9E-4C18-8337-6769256C8D94}"/>
              </a:ext>
            </a:extLst>
          </p:cNvPr>
          <p:cNvGraphicFramePr/>
          <p:nvPr/>
        </p:nvGraphicFramePr>
        <p:xfrm>
          <a:off x="6295359" y="1681577"/>
          <a:ext cx="6805304" cy="41309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6223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22">
            <a:extLst>
              <a:ext uri="{FF2B5EF4-FFF2-40B4-BE49-F238E27FC236}">
                <a16:creationId xmlns:a16="http://schemas.microsoft.com/office/drawing/2014/main" id="{0DD578BA-4C73-4AC9-BFEF-8C4854EF8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02" y="2763516"/>
            <a:ext cx="1744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3">
            <a:extLst>
              <a:ext uri="{FF2B5EF4-FFF2-40B4-BE49-F238E27FC236}">
                <a16:creationId xmlns:a16="http://schemas.microsoft.com/office/drawing/2014/main" id="{EB1AE1DC-CD29-40E3-AB4B-F4D285A498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9542" y="2800158"/>
            <a:ext cx="1719262"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4">
            <a:extLst>
              <a:ext uri="{FF2B5EF4-FFF2-40B4-BE49-F238E27FC236}">
                <a16:creationId xmlns:a16="http://schemas.microsoft.com/office/drawing/2014/main" id="{40AA9983-DFED-42DA-B69B-82195E17E5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8066" y="2669381"/>
            <a:ext cx="1793875"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5">
            <a:extLst>
              <a:ext uri="{FF2B5EF4-FFF2-40B4-BE49-F238E27FC236}">
                <a16:creationId xmlns:a16="http://schemas.microsoft.com/office/drawing/2014/main" id="{56661C44-E990-41EC-B129-B19468B2F6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49577" y="2710175"/>
            <a:ext cx="16002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6">
            <a:extLst>
              <a:ext uri="{FF2B5EF4-FFF2-40B4-BE49-F238E27FC236}">
                <a16:creationId xmlns:a16="http://schemas.microsoft.com/office/drawing/2014/main" id="{B31E92CD-AFFF-4019-8EF2-DF63B980A68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07743" y="2781420"/>
            <a:ext cx="183515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TextBox 7">
            <a:extLst>
              <a:ext uri="{FF2B5EF4-FFF2-40B4-BE49-F238E27FC236}">
                <a16:creationId xmlns:a16="http://schemas.microsoft.com/office/drawing/2014/main" id="{F8F01B06-D583-48F8-8339-9F29935BE572}"/>
              </a:ext>
            </a:extLst>
          </p:cNvPr>
          <p:cNvSpPr txBox="1">
            <a:spLocks noChangeArrowheads="1"/>
          </p:cNvSpPr>
          <p:nvPr/>
        </p:nvSpPr>
        <p:spPr bwMode="auto">
          <a:xfrm>
            <a:off x="10345336" y="4319713"/>
            <a:ext cx="603832" cy="369888"/>
          </a:xfrm>
          <a:prstGeom prst="rect">
            <a:avLst/>
          </a:prstGeom>
          <a:solidFill>
            <a:srgbClr val="F9F9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NZ" altLang="en-US" sz="1800" dirty="0"/>
          </a:p>
        </p:txBody>
      </p:sp>
      <p:pic>
        <p:nvPicPr>
          <p:cNvPr id="93193" name="Picture 8">
            <a:extLst>
              <a:ext uri="{FF2B5EF4-FFF2-40B4-BE49-F238E27FC236}">
                <a16:creationId xmlns:a16="http://schemas.microsoft.com/office/drawing/2014/main" id="{2F96411C-22C9-44BE-98BA-1B210D38D19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6925" y="1494713"/>
            <a:ext cx="1916917" cy="11453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3194" name="Picture 9">
            <a:extLst>
              <a:ext uri="{FF2B5EF4-FFF2-40B4-BE49-F238E27FC236}">
                <a16:creationId xmlns:a16="http://schemas.microsoft.com/office/drawing/2014/main" id="{A38B0F04-F380-4208-91EA-C226E026C67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62623" y="1580357"/>
            <a:ext cx="1900411" cy="9548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3195" name="Picture 10">
            <a:extLst>
              <a:ext uri="{FF2B5EF4-FFF2-40B4-BE49-F238E27FC236}">
                <a16:creationId xmlns:a16="http://schemas.microsoft.com/office/drawing/2014/main" id="{3B3144CE-3CAC-4B59-81F5-CF745E1AEE8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80457" y="1599569"/>
            <a:ext cx="1894220" cy="9356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3196" name="Picture 11">
            <a:extLst>
              <a:ext uri="{FF2B5EF4-FFF2-40B4-BE49-F238E27FC236}">
                <a16:creationId xmlns:a16="http://schemas.microsoft.com/office/drawing/2014/main" id="{0683D2F0-83DE-4935-9A47-3043410F1F8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09629" y="1611474"/>
            <a:ext cx="1894220" cy="8094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3197" name="Picture 12">
            <a:extLst>
              <a:ext uri="{FF2B5EF4-FFF2-40B4-BE49-F238E27FC236}">
                <a16:creationId xmlns:a16="http://schemas.microsoft.com/office/drawing/2014/main" id="{5AE51FCE-6C58-4D84-9FFB-6DD8A72C04D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03849" y="1524001"/>
            <a:ext cx="2242938" cy="11453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3198" name="TextBox 13">
            <a:extLst>
              <a:ext uri="{FF2B5EF4-FFF2-40B4-BE49-F238E27FC236}">
                <a16:creationId xmlns:a16="http://schemas.microsoft.com/office/drawing/2014/main" id="{E0286562-DD32-420F-980C-F473A6812A01}"/>
              </a:ext>
            </a:extLst>
          </p:cNvPr>
          <p:cNvSpPr txBox="1">
            <a:spLocks noChangeArrowheads="1"/>
          </p:cNvSpPr>
          <p:nvPr/>
        </p:nvSpPr>
        <p:spPr bwMode="auto">
          <a:xfrm>
            <a:off x="8058890" y="1731329"/>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NZ" altLang="en-US" sz="2400" dirty="0">
                <a:solidFill>
                  <a:schemeClr val="bg1"/>
                </a:solidFill>
              </a:rPr>
              <a:t>CO2</a:t>
            </a:r>
          </a:p>
        </p:txBody>
      </p:sp>
      <p:sp>
        <p:nvSpPr>
          <p:cNvPr id="3" name="Text Placeholder 2">
            <a:extLst>
              <a:ext uri="{FF2B5EF4-FFF2-40B4-BE49-F238E27FC236}">
                <a16:creationId xmlns:a16="http://schemas.microsoft.com/office/drawing/2014/main" id="{D5D17BCF-A1C2-47F9-B814-F306E689F655}"/>
              </a:ext>
            </a:extLst>
          </p:cNvPr>
          <p:cNvSpPr>
            <a:spLocks noGrp="1"/>
          </p:cNvSpPr>
          <p:nvPr>
            <p:ph type="body" sz="quarter" idx="13"/>
          </p:nvPr>
        </p:nvSpPr>
        <p:spPr/>
        <p:txBody>
          <a:bodyPr/>
          <a:lstStyle/>
          <a:p>
            <a:r>
              <a:rPr lang="en-NZ" sz="4400" dirty="0"/>
              <a:t>Types of Fire Extinguishers</a:t>
            </a:r>
          </a:p>
        </p:txBody>
      </p:sp>
      <p:sp>
        <p:nvSpPr>
          <p:cNvPr id="15" name="Slide Number Placeholder 1">
            <a:extLst>
              <a:ext uri="{FF2B5EF4-FFF2-40B4-BE49-F238E27FC236}">
                <a16:creationId xmlns:a16="http://schemas.microsoft.com/office/drawing/2014/main" id="{1BC4A622-2735-45D1-8B60-C012D84EE200}"/>
              </a:ext>
            </a:extLst>
          </p:cNvPr>
          <p:cNvSpPr>
            <a:spLocks noGrp="1"/>
          </p:cNvSpPr>
          <p:nvPr>
            <p:ph type="sldNum" sz="quarter" idx="4"/>
          </p:nvPr>
        </p:nvSpPr>
        <p:spPr>
          <a:xfrm>
            <a:off x="11549937" y="6339934"/>
            <a:ext cx="426903" cy="253999"/>
          </a:xfrm>
        </p:spPr>
        <p:txBody>
          <a:bodyPr/>
          <a:lstStyle/>
          <a:p>
            <a:pPr>
              <a:defRPr/>
            </a:pPr>
            <a:fld id="{6DBAE953-6B88-4F35-98A9-05D183F38CA0}" type="slidenum">
              <a:rPr lang="en-US" altLang="en-US" smtClean="0"/>
              <a:pPr>
                <a:defRPr/>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84D944C-9A08-42FA-B765-51B7EEF38250}"/>
              </a:ext>
            </a:extLst>
          </p:cNvPr>
          <p:cNvGraphicFramePr/>
          <p:nvPr>
            <p:extLst>
              <p:ext uri="{D42A27DB-BD31-4B8C-83A1-F6EECF244321}">
                <p14:modId xmlns:p14="http://schemas.microsoft.com/office/powerpoint/2010/main" val="2435576905"/>
              </p:ext>
            </p:extLst>
          </p:nvPr>
        </p:nvGraphicFramePr>
        <p:xfrm>
          <a:off x="433694" y="3429000"/>
          <a:ext cx="8830658" cy="3326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64" name="Picture 1">
            <a:extLst>
              <a:ext uri="{FF2B5EF4-FFF2-40B4-BE49-F238E27FC236}">
                <a16:creationId xmlns:a16="http://schemas.microsoft.com/office/drawing/2014/main" id="{FA13C880-45D7-430B-B20F-8047095C72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6767" r="25877"/>
          <a:stretch>
            <a:fillRect/>
          </a:stretch>
        </p:blipFill>
        <p:spPr bwMode="auto">
          <a:xfrm>
            <a:off x="9807387" y="1233572"/>
            <a:ext cx="2076944" cy="439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8784AD91-22FB-455E-8121-E7AE8BC95D3A}"/>
              </a:ext>
            </a:extLst>
          </p:cNvPr>
          <p:cNvSpPr>
            <a:spLocks noGrp="1"/>
          </p:cNvSpPr>
          <p:nvPr>
            <p:ph type="body" sz="quarter" idx="13"/>
          </p:nvPr>
        </p:nvSpPr>
        <p:spPr/>
        <p:txBody>
          <a:bodyPr/>
          <a:lstStyle/>
          <a:p>
            <a:r>
              <a:rPr lang="en-NZ" sz="4400" dirty="0"/>
              <a:t>Operation of Fire Extinguishers</a:t>
            </a:r>
          </a:p>
        </p:txBody>
      </p:sp>
      <p:sp>
        <p:nvSpPr>
          <p:cNvPr id="6" name="Slide Number Placeholder 1">
            <a:extLst>
              <a:ext uri="{FF2B5EF4-FFF2-40B4-BE49-F238E27FC236}">
                <a16:creationId xmlns:a16="http://schemas.microsoft.com/office/drawing/2014/main" id="{04BB85FB-6F77-4262-8127-0A3DEBC09991}"/>
              </a:ext>
            </a:extLst>
          </p:cNvPr>
          <p:cNvSpPr>
            <a:spLocks noGrp="1"/>
          </p:cNvSpPr>
          <p:nvPr>
            <p:ph type="sldNum" sz="quarter" idx="4"/>
          </p:nvPr>
        </p:nvSpPr>
        <p:spPr>
          <a:xfrm>
            <a:off x="11765097" y="6339934"/>
            <a:ext cx="426903" cy="253999"/>
          </a:xfrm>
        </p:spPr>
        <p:txBody>
          <a:bodyPr/>
          <a:lstStyle/>
          <a:p>
            <a:pPr>
              <a:defRPr/>
            </a:pPr>
            <a:fld id="{6DBAE953-6B88-4F35-98A9-05D183F38CA0}" type="slidenum">
              <a:rPr lang="en-US" altLang="en-US" smtClean="0"/>
              <a:pPr>
                <a:defRPr/>
              </a:pPr>
              <a:t>7</a:t>
            </a:fld>
            <a:endParaRPr lang="en-US" altLang="en-US" dirty="0"/>
          </a:p>
        </p:txBody>
      </p:sp>
      <p:sp>
        <p:nvSpPr>
          <p:cNvPr id="4" name="TextBox 3">
            <a:extLst>
              <a:ext uri="{FF2B5EF4-FFF2-40B4-BE49-F238E27FC236}">
                <a16:creationId xmlns:a16="http://schemas.microsoft.com/office/drawing/2014/main" id="{BA9756CF-0480-19F8-A980-94F9A12FC959}"/>
              </a:ext>
            </a:extLst>
          </p:cNvPr>
          <p:cNvSpPr txBox="1"/>
          <p:nvPr/>
        </p:nvSpPr>
        <p:spPr>
          <a:xfrm>
            <a:off x="559292" y="1136342"/>
            <a:ext cx="9248095" cy="2554545"/>
          </a:xfrm>
          <a:prstGeom prst="rect">
            <a:avLst/>
          </a:prstGeom>
          <a:noFill/>
        </p:spPr>
        <p:txBody>
          <a:bodyPr wrap="square" rtlCol="0">
            <a:spAutoFit/>
          </a:bodyPr>
          <a:lstStyle/>
          <a:p>
            <a:pPr marL="285750" indent="-285750">
              <a:buFont typeface="Arial" panose="020B0604020202020204" pitchFamily="34" charset="0"/>
              <a:buChar char="•"/>
            </a:pPr>
            <a:r>
              <a:rPr lang="en-NZ" sz="2000" dirty="0">
                <a:latin typeface="Arial" panose="020B0604020202020204" pitchFamily="34" charset="0"/>
              </a:rPr>
              <a:t>Check the </a:t>
            </a:r>
            <a:r>
              <a:rPr lang="en-NZ" sz="2000" b="1" dirty="0">
                <a:latin typeface="Arial" panose="020B0604020202020204" pitchFamily="34" charset="0"/>
              </a:rPr>
              <a:t>pressure</a:t>
            </a:r>
            <a:r>
              <a:rPr lang="en-NZ" sz="2000" dirty="0">
                <a:latin typeface="Arial" panose="020B0604020202020204" pitchFamily="34" charset="0"/>
              </a:rPr>
              <a:t> gauge and ensure it is in the green and pull the </a:t>
            </a:r>
            <a:r>
              <a:rPr lang="en-NZ" sz="2000" b="1" dirty="0">
                <a:latin typeface="Arial" panose="020B0604020202020204" pitchFamily="34" charset="0"/>
              </a:rPr>
              <a:t>pin</a:t>
            </a:r>
            <a:r>
              <a:rPr lang="en-NZ" sz="2000" dirty="0">
                <a:latin typeface="Arial" panose="020B0604020202020204" pitchFamily="34" charset="0"/>
              </a:rPr>
              <a:t>.</a:t>
            </a:r>
          </a:p>
          <a:p>
            <a:pPr marL="285750" indent="-285750">
              <a:buFont typeface="Arial" panose="020B0604020202020204" pitchFamily="34" charset="0"/>
              <a:buChar char="•"/>
            </a:pPr>
            <a:r>
              <a:rPr lang="en-NZ" sz="2000" b="1" dirty="0">
                <a:latin typeface="Arial" panose="020B0604020202020204" pitchFamily="34" charset="0"/>
              </a:rPr>
              <a:t>Test</a:t>
            </a:r>
            <a:r>
              <a:rPr lang="en-NZ" sz="2000" dirty="0">
                <a:latin typeface="Arial" panose="020B0604020202020204" pitchFamily="34" charset="0"/>
              </a:rPr>
              <a:t> the extinguisher. A full squeeze of the handle towards the fire gives us information on whether the extinguisher works, what type of extinguisher we are using and how far it goes.</a:t>
            </a:r>
          </a:p>
          <a:p>
            <a:pPr marL="285750" indent="-285750">
              <a:buFont typeface="Arial" panose="020B0604020202020204" pitchFamily="34" charset="0"/>
              <a:buChar char="•"/>
            </a:pPr>
            <a:r>
              <a:rPr lang="en-NZ" sz="2000" b="1" dirty="0">
                <a:latin typeface="Arial" panose="020B0604020202020204" pitchFamily="34" charset="0"/>
              </a:rPr>
              <a:t>Aim</a:t>
            </a:r>
            <a:r>
              <a:rPr lang="en-NZ" sz="2000" dirty="0">
                <a:latin typeface="Arial" panose="020B0604020202020204" pitchFamily="34" charset="0"/>
              </a:rPr>
              <a:t> at the base of the fire.</a:t>
            </a:r>
          </a:p>
          <a:p>
            <a:pPr marL="285750" indent="-285750">
              <a:buFont typeface="Arial" panose="020B0604020202020204" pitchFamily="34" charset="0"/>
              <a:buChar char="•"/>
            </a:pPr>
            <a:r>
              <a:rPr lang="en-NZ" sz="2000" b="1" dirty="0">
                <a:latin typeface="Arial" panose="020B0604020202020204" pitchFamily="34" charset="0"/>
              </a:rPr>
              <a:t>Squeeze</a:t>
            </a:r>
            <a:r>
              <a:rPr lang="en-NZ" sz="2000" dirty="0">
                <a:latin typeface="Arial" panose="020B0604020202020204" pitchFamily="34" charset="0"/>
              </a:rPr>
              <a:t> the trigger.</a:t>
            </a:r>
          </a:p>
          <a:p>
            <a:pPr marL="285750" indent="-285750">
              <a:buFont typeface="Arial" panose="020B0604020202020204" pitchFamily="34" charset="0"/>
              <a:buChar char="•"/>
            </a:pPr>
            <a:r>
              <a:rPr lang="en-NZ" sz="2000" b="1" dirty="0">
                <a:latin typeface="Arial" panose="020B0604020202020204" pitchFamily="34" charset="0"/>
              </a:rPr>
              <a:t>Sweep</a:t>
            </a:r>
            <a:r>
              <a:rPr lang="en-NZ" sz="2000" dirty="0">
                <a:latin typeface="Arial" panose="020B0604020202020204" pitchFamily="34" charset="0"/>
              </a:rPr>
              <a:t> This is particularly important if using a dry powder extinguisher to push the media to where it needs to be.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29E81D-5D44-4DEF-8201-EDCCD23B9D05}"/>
              </a:ext>
            </a:extLst>
          </p:cNvPr>
          <p:cNvSpPr>
            <a:spLocks noGrp="1"/>
          </p:cNvSpPr>
          <p:nvPr>
            <p:ph type="body" sz="quarter" idx="13"/>
          </p:nvPr>
        </p:nvSpPr>
        <p:spPr/>
        <p:txBody>
          <a:bodyPr/>
          <a:lstStyle/>
          <a:p>
            <a:r>
              <a:rPr lang="en-NZ" sz="4400" dirty="0"/>
              <a:t>Fire Extinguishers</a:t>
            </a:r>
          </a:p>
        </p:txBody>
      </p:sp>
      <p:pic>
        <p:nvPicPr>
          <p:cNvPr id="86019" name="Picture 5" descr="DSC08186">
            <a:extLst>
              <a:ext uri="{FF2B5EF4-FFF2-40B4-BE49-F238E27FC236}">
                <a16:creationId xmlns:a16="http://schemas.microsoft.com/office/drawing/2014/main" id="{0F1CA119-5690-4FF3-9A83-DFCD27182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940" y="1408470"/>
            <a:ext cx="4008669" cy="300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a:extLst>
              <a:ext uri="{FF2B5EF4-FFF2-40B4-BE49-F238E27FC236}">
                <a16:creationId xmlns:a16="http://schemas.microsoft.com/office/drawing/2014/main" id="{E1EB2601-1C8F-4E5B-8B19-DE2AEADB5F5D}"/>
              </a:ext>
            </a:extLst>
          </p:cNvPr>
          <p:cNvSpPr>
            <a:spLocks noGrp="1"/>
          </p:cNvSpPr>
          <p:nvPr>
            <p:ph type="sldNum" sz="quarter" idx="4"/>
          </p:nvPr>
        </p:nvSpPr>
        <p:spPr>
          <a:xfrm>
            <a:off x="11765097" y="6339934"/>
            <a:ext cx="426903" cy="253999"/>
          </a:xfrm>
        </p:spPr>
        <p:txBody>
          <a:bodyPr/>
          <a:lstStyle/>
          <a:p>
            <a:pPr>
              <a:defRPr/>
            </a:pPr>
            <a:fld id="{6DBAE953-6B88-4F35-98A9-05D183F38CA0}" type="slidenum">
              <a:rPr lang="en-US" altLang="en-US" smtClean="0"/>
              <a:pPr>
                <a:defRPr/>
              </a:pPr>
              <a:t>8</a:t>
            </a:fld>
            <a:endParaRPr lang="en-US" altLang="en-US" dirty="0"/>
          </a:p>
        </p:txBody>
      </p:sp>
      <p:sp>
        <p:nvSpPr>
          <p:cNvPr id="2" name="TextBox 1">
            <a:extLst>
              <a:ext uri="{FF2B5EF4-FFF2-40B4-BE49-F238E27FC236}">
                <a16:creationId xmlns:a16="http://schemas.microsoft.com/office/drawing/2014/main" id="{F20FA869-CE0A-7990-6FA5-127EC0F6F719}"/>
              </a:ext>
            </a:extLst>
          </p:cNvPr>
          <p:cNvSpPr txBox="1"/>
          <p:nvPr/>
        </p:nvSpPr>
        <p:spPr>
          <a:xfrm>
            <a:off x="524781" y="1361307"/>
            <a:ext cx="6381256" cy="3970318"/>
          </a:xfrm>
          <a:prstGeom prst="rect">
            <a:avLst/>
          </a:prstGeom>
          <a:noFill/>
        </p:spPr>
        <p:txBody>
          <a:bodyPr wrap="square" rtlCol="0">
            <a:spAutoFit/>
          </a:bodyPr>
          <a:lstStyle/>
          <a:p>
            <a:pPr marL="358775" indent="-358775">
              <a:buFont typeface="Arial" panose="020B0604020202020204" pitchFamily="34" charset="0"/>
              <a:buChar char="•"/>
            </a:pPr>
            <a:r>
              <a:rPr lang="en-NZ" sz="2800" dirty="0">
                <a:latin typeface="Arial" panose="020B0604020202020204" pitchFamily="34" charset="0"/>
              </a:rPr>
              <a:t>Remember it is important when faced with a fire to raise the alarm first, shout, use manual call points or dial 111.</a:t>
            </a:r>
          </a:p>
          <a:p>
            <a:pPr marL="358775" indent="-358775">
              <a:buFont typeface="Arial" panose="020B0604020202020204" pitchFamily="34" charset="0"/>
              <a:buChar char="•"/>
            </a:pPr>
            <a:r>
              <a:rPr lang="en-NZ" sz="2800" dirty="0">
                <a:latin typeface="Arial" panose="020B0604020202020204" pitchFamily="34" charset="0"/>
              </a:rPr>
              <a:t>If the situation deteriorates or you are not able to extinguish the fire leave the area shutting doors behind you to slow the growth; never turn your back on the fire.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641</Words>
  <Application>Microsoft Office PowerPoint</Application>
  <PresentationFormat>Widescreen</PresentationFormat>
  <Paragraphs>73</Paragraphs>
  <Slides>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Office Theme</vt:lpstr>
      <vt:lpstr>Basic Fire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Fire Safety</dc:title>
  <dc:creator>MOSS, Ryan (WG Training)</dc:creator>
  <cp:lastModifiedBy>Lois Eggers</cp:lastModifiedBy>
  <cp:revision>3</cp:revision>
  <dcterms:created xsi:type="dcterms:W3CDTF">2023-12-17T20:38:08Z</dcterms:created>
  <dcterms:modified xsi:type="dcterms:W3CDTF">2023-12-18T21:10:18Z</dcterms:modified>
</cp:coreProperties>
</file>