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Lst>
  <p:notesMasterIdLst>
    <p:notesMasterId r:id="rId19"/>
  </p:notesMasterIdLst>
  <p:sldIdLst>
    <p:sldId id="256" r:id="rId6"/>
    <p:sldId id="265" r:id="rId7"/>
    <p:sldId id="261" r:id="rId8"/>
    <p:sldId id="258" r:id="rId9"/>
    <p:sldId id="260" r:id="rId10"/>
    <p:sldId id="264" r:id="rId11"/>
    <p:sldId id="267" r:id="rId12"/>
    <p:sldId id="275" r:id="rId13"/>
    <p:sldId id="273" r:id="rId14"/>
    <p:sldId id="276" r:id="rId15"/>
    <p:sldId id="271" r:id="rId16"/>
    <p:sldId id="269" r:id="rId17"/>
    <p:sldId id="266" r:id="rId18"/>
  </p:sldIdLst>
  <p:sldSz cx="12192000" cy="6858000"/>
  <p:notesSz cx="6807200" cy="9939338"/>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7BC4EC-56BF-435A-86D3-BF42161C1B46}" v="609" dt="2023-10-25T21:31:02.3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71488" autoAdjust="0"/>
  </p:normalViewPr>
  <p:slideViewPr>
    <p:cSldViewPr snapToGrid="0">
      <p:cViewPr varScale="1">
        <p:scale>
          <a:sx n="87" d="100"/>
          <a:sy n="87" d="100"/>
        </p:scale>
        <p:origin x="108"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ll Manaia" userId="S::jill.manaia@stdc.govt.nz::d6ba2855-6ff0-40e4-8a7b-af28e5a987d3" providerId="AD" clId="Web-{44AC2DB8-2265-464F-9E2D-325E5D0B9B48}"/>
    <pc:docChg chg="addSld modSld addMainMaster delMainMaster">
      <pc:chgData name="Jill Manaia" userId="S::jill.manaia@stdc.govt.nz::d6ba2855-6ff0-40e4-8a7b-af28e5a987d3" providerId="AD" clId="Web-{44AC2DB8-2265-464F-9E2D-325E5D0B9B48}" dt="2023-10-23T19:56:08.764" v="177" actId="20577"/>
      <pc:docMkLst>
        <pc:docMk/>
      </pc:docMkLst>
      <pc:sldChg chg="addSp modSp mod setBg modClrScheme chgLayout">
        <pc:chgData name="Jill Manaia" userId="S::jill.manaia@stdc.govt.nz::d6ba2855-6ff0-40e4-8a7b-af28e5a987d3" providerId="AD" clId="Web-{44AC2DB8-2265-464F-9E2D-325E5D0B9B48}" dt="2023-10-23T18:59:05.668" v="38" actId="20577"/>
        <pc:sldMkLst>
          <pc:docMk/>
          <pc:sldMk cId="109857222" sldId="256"/>
        </pc:sldMkLst>
        <pc:spChg chg="mod ord">
          <ac:chgData name="Jill Manaia" userId="S::jill.manaia@stdc.govt.nz::d6ba2855-6ff0-40e4-8a7b-af28e5a987d3" providerId="AD" clId="Web-{44AC2DB8-2265-464F-9E2D-325E5D0B9B48}" dt="2023-10-23T18:58:39.527" v="9" actId="20577"/>
          <ac:spMkLst>
            <pc:docMk/>
            <pc:sldMk cId="109857222" sldId="256"/>
            <ac:spMk id="2" creationId="{00000000-0000-0000-0000-000000000000}"/>
          </ac:spMkLst>
        </pc:spChg>
        <pc:spChg chg="mod ord">
          <ac:chgData name="Jill Manaia" userId="S::jill.manaia@stdc.govt.nz::d6ba2855-6ff0-40e4-8a7b-af28e5a987d3" providerId="AD" clId="Web-{44AC2DB8-2265-464F-9E2D-325E5D0B9B48}" dt="2023-10-23T18:59:05.668" v="38" actId="20577"/>
          <ac:spMkLst>
            <pc:docMk/>
            <pc:sldMk cId="109857222" sldId="256"/>
            <ac:spMk id="3" creationId="{00000000-0000-0000-0000-000000000000}"/>
          </ac:spMkLst>
        </pc:spChg>
        <pc:spChg chg="add">
          <ac:chgData name="Jill Manaia" userId="S::jill.manaia@stdc.govt.nz::d6ba2855-6ff0-40e4-8a7b-af28e5a987d3" providerId="AD" clId="Web-{44AC2DB8-2265-464F-9E2D-325E5D0B9B48}" dt="2023-10-23T18:58:28.261" v="1"/>
          <ac:spMkLst>
            <pc:docMk/>
            <pc:sldMk cId="109857222" sldId="256"/>
            <ac:spMk id="8" creationId="{4522B21E-B2B9-4C72-9A71-C87EFD137480}"/>
          </ac:spMkLst>
        </pc:spChg>
        <pc:spChg chg="add">
          <ac:chgData name="Jill Manaia" userId="S::jill.manaia@stdc.govt.nz::d6ba2855-6ff0-40e4-8a7b-af28e5a987d3" providerId="AD" clId="Web-{44AC2DB8-2265-464F-9E2D-325E5D0B9B48}" dt="2023-10-23T18:58:28.261" v="1"/>
          <ac:spMkLst>
            <pc:docMk/>
            <pc:sldMk cId="109857222" sldId="256"/>
            <ac:spMk id="10" creationId="{5EB7D2A2-F448-44D4-938C-DC84CBCB3B1E}"/>
          </ac:spMkLst>
        </pc:spChg>
        <pc:spChg chg="add">
          <ac:chgData name="Jill Manaia" userId="S::jill.manaia@stdc.govt.nz::d6ba2855-6ff0-40e4-8a7b-af28e5a987d3" providerId="AD" clId="Web-{44AC2DB8-2265-464F-9E2D-325E5D0B9B48}" dt="2023-10-23T18:58:28.261" v="1"/>
          <ac:spMkLst>
            <pc:docMk/>
            <pc:sldMk cId="109857222" sldId="256"/>
            <ac:spMk id="12" creationId="{871AEA07-1E14-44B4-8E55-64EF049CD66F}"/>
          </ac:spMkLst>
        </pc:spChg>
        <pc:cxnChg chg="add">
          <ac:chgData name="Jill Manaia" userId="S::jill.manaia@stdc.govt.nz::d6ba2855-6ff0-40e4-8a7b-af28e5a987d3" providerId="AD" clId="Web-{44AC2DB8-2265-464F-9E2D-325E5D0B9B48}" dt="2023-10-23T18:58:28.261" v="1"/>
          <ac:cxnSpMkLst>
            <pc:docMk/>
            <pc:sldMk cId="109857222" sldId="256"/>
            <ac:cxnSpMk id="14" creationId="{F7C8EA93-3210-4C62-99E9-153C275E3A87}"/>
          </ac:cxnSpMkLst>
        </pc:cxnChg>
      </pc:sldChg>
      <pc:sldChg chg="new">
        <pc:chgData name="Jill Manaia" userId="S::jill.manaia@stdc.govt.nz::d6ba2855-6ff0-40e4-8a7b-af28e5a987d3" providerId="AD" clId="Web-{44AC2DB8-2265-464F-9E2D-325E5D0B9B48}" dt="2023-10-23T18:59:11.653" v="39"/>
        <pc:sldMkLst>
          <pc:docMk/>
          <pc:sldMk cId="2888942504" sldId="257"/>
        </pc:sldMkLst>
      </pc:sldChg>
      <pc:sldChg chg="addSp modSp new mod setBg">
        <pc:chgData name="Jill Manaia" userId="S::jill.manaia@stdc.govt.nz::d6ba2855-6ff0-40e4-8a7b-af28e5a987d3" providerId="AD" clId="Web-{44AC2DB8-2265-464F-9E2D-325E5D0B9B48}" dt="2023-10-23T19:53:59.823" v="169" actId="20577"/>
        <pc:sldMkLst>
          <pc:docMk/>
          <pc:sldMk cId="1813924379" sldId="258"/>
        </pc:sldMkLst>
        <pc:spChg chg="mod">
          <ac:chgData name="Jill Manaia" userId="S::jill.manaia@stdc.govt.nz::d6ba2855-6ff0-40e4-8a7b-af28e5a987d3" providerId="AD" clId="Web-{44AC2DB8-2265-464F-9E2D-325E5D0B9B48}" dt="2023-10-23T19:01:46.969" v="52" actId="20577"/>
          <ac:spMkLst>
            <pc:docMk/>
            <pc:sldMk cId="1813924379" sldId="258"/>
            <ac:spMk id="2" creationId="{A8358D58-E7AD-37CA-934C-065F6E1840E6}"/>
          </ac:spMkLst>
        </pc:spChg>
        <pc:spChg chg="mod">
          <ac:chgData name="Jill Manaia" userId="S::jill.manaia@stdc.govt.nz::d6ba2855-6ff0-40e4-8a7b-af28e5a987d3" providerId="AD" clId="Web-{44AC2DB8-2265-464F-9E2D-325E5D0B9B48}" dt="2023-10-23T19:53:59.823" v="169" actId="20577"/>
          <ac:spMkLst>
            <pc:docMk/>
            <pc:sldMk cId="1813924379" sldId="258"/>
            <ac:spMk id="3" creationId="{9FEBE820-60DB-2395-0BBB-DF4C277543FE}"/>
          </ac:spMkLst>
        </pc:spChg>
        <pc:spChg chg="add">
          <ac:chgData name="Jill Manaia" userId="S::jill.manaia@stdc.govt.nz::d6ba2855-6ff0-40e4-8a7b-af28e5a987d3" providerId="AD" clId="Web-{44AC2DB8-2265-464F-9E2D-325E5D0B9B48}" dt="2023-10-23T19:00:01.654" v="41"/>
          <ac:spMkLst>
            <pc:docMk/>
            <pc:sldMk cId="1813924379" sldId="258"/>
            <ac:spMk id="8" creationId="{1BB867FF-FC45-48F7-8104-F89BE54909F1}"/>
          </ac:spMkLst>
        </pc:spChg>
        <pc:spChg chg="add">
          <ac:chgData name="Jill Manaia" userId="S::jill.manaia@stdc.govt.nz::d6ba2855-6ff0-40e4-8a7b-af28e5a987d3" providerId="AD" clId="Web-{44AC2DB8-2265-464F-9E2D-325E5D0B9B48}" dt="2023-10-23T19:00:01.654" v="41"/>
          <ac:spMkLst>
            <pc:docMk/>
            <pc:sldMk cId="1813924379" sldId="258"/>
            <ac:spMk id="10" creationId="{8BB56887-D0D5-4F0C-9E19-7247EB83C8B7}"/>
          </ac:spMkLst>
        </pc:spChg>
        <pc:spChg chg="add">
          <ac:chgData name="Jill Manaia" userId="S::jill.manaia@stdc.govt.nz::d6ba2855-6ff0-40e4-8a7b-af28e5a987d3" providerId="AD" clId="Web-{44AC2DB8-2265-464F-9E2D-325E5D0B9B48}" dt="2023-10-23T19:00:01.654" v="41"/>
          <ac:spMkLst>
            <pc:docMk/>
            <pc:sldMk cId="1813924379" sldId="258"/>
            <ac:spMk id="12" creationId="{081E4A58-353D-44AE-B2FC-2A74E2E400F7}"/>
          </ac:spMkLst>
        </pc:spChg>
      </pc:sldChg>
      <pc:sldChg chg="new">
        <pc:chgData name="Jill Manaia" userId="S::jill.manaia@stdc.govt.nz::d6ba2855-6ff0-40e4-8a7b-af28e5a987d3" providerId="AD" clId="Web-{44AC2DB8-2265-464F-9E2D-325E5D0B9B48}" dt="2023-10-23T19:54:00.042" v="170"/>
        <pc:sldMkLst>
          <pc:docMk/>
          <pc:sldMk cId="2151763834" sldId="259"/>
        </pc:sldMkLst>
      </pc:sldChg>
      <pc:sldChg chg="modSp add replId">
        <pc:chgData name="Jill Manaia" userId="S::jill.manaia@stdc.govt.nz::d6ba2855-6ff0-40e4-8a7b-af28e5a987d3" providerId="AD" clId="Web-{44AC2DB8-2265-464F-9E2D-325E5D0B9B48}" dt="2023-10-23T19:56:08.764" v="177" actId="20577"/>
        <pc:sldMkLst>
          <pc:docMk/>
          <pc:sldMk cId="4131265261" sldId="260"/>
        </pc:sldMkLst>
        <pc:spChg chg="mod">
          <ac:chgData name="Jill Manaia" userId="S::jill.manaia@stdc.govt.nz::d6ba2855-6ff0-40e4-8a7b-af28e5a987d3" providerId="AD" clId="Web-{44AC2DB8-2265-464F-9E2D-325E5D0B9B48}" dt="2023-10-23T19:56:08.764" v="177" actId="20577"/>
          <ac:spMkLst>
            <pc:docMk/>
            <pc:sldMk cId="4131265261" sldId="260"/>
            <ac:spMk id="2" creationId="{A8358D58-E7AD-37CA-934C-065F6E1840E6}"/>
          </ac:spMkLst>
        </pc:spChg>
      </pc:sldChg>
      <pc:sldMasterChg chg="del delSldLayout">
        <pc:chgData name="Jill Manaia" userId="S::jill.manaia@stdc.govt.nz::d6ba2855-6ff0-40e4-8a7b-af28e5a987d3" providerId="AD" clId="Web-{44AC2DB8-2265-464F-9E2D-325E5D0B9B48}" dt="2023-10-23T18:58:11.354" v="0"/>
        <pc:sldMasterMkLst>
          <pc:docMk/>
          <pc:sldMasterMk cId="2460954070" sldId="2147483660"/>
        </pc:sldMasterMkLst>
        <pc:sldLayoutChg chg="del">
          <pc:chgData name="Jill Manaia" userId="S::jill.manaia@stdc.govt.nz::d6ba2855-6ff0-40e4-8a7b-af28e5a987d3" providerId="AD" clId="Web-{44AC2DB8-2265-464F-9E2D-325E5D0B9B48}" dt="2023-10-23T18:58:11.354" v="0"/>
          <pc:sldLayoutMkLst>
            <pc:docMk/>
            <pc:sldMasterMk cId="2460954070" sldId="2147483660"/>
            <pc:sldLayoutMk cId="2385387890" sldId="2147483661"/>
          </pc:sldLayoutMkLst>
        </pc:sldLayoutChg>
        <pc:sldLayoutChg chg="del">
          <pc:chgData name="Jill Manaia" userId="S::jill.manaia@stdc.govt.nz::d6ba2855-6ff0-40e4-8a7b-af28e5a987d3" providerId="AD" clId="Web-{44AC2DB8-2265-464F-9E2D-325E5D0B9B48}" dt="2023-10-23T18:58:11.354" v="0"/>
          <pc:sldLayoutMkLst>
            <pc:docMk/>
            <pc:sldMasterMk cId="2460954070" sldId="2147483660"/>
            <pc:sldLayoutMk cId="949138452" sldId="2147483662"/>
          </pc:sldLayoutMkLst>
        </pc:sldLayoutChg>
        <pc:sldLayoutChg chg="del">
          <pc:chgData name="Jill Manaia" userId="S::jill.manaia@stdc.govt.nz::d6ba2855-6ff0-40e4-8a7b-af28e5a987d3" providerId="AD" clId="Web-{44AC2DB8-2265-464F-9E2D-325E5D0B9B48}" dt="2023-10-23T18:58:11.354" v="0"/>
          <pc:sldLayoutMkLst>
            <pc:docMk/>
            <pc:sldMasterMk cId="2460954070" sldId="2147483660"/>
            <pc:sldLayoutMk cId="2591524520" sldId="2147483663"/>
          </pc:sldLayoutMkLst>
        </pc:sldLayoutChg>
        <pc:sldLayoutChg chg="del">
          <pc:chgData name="Jill Manaia" userId="S::jill.manaia@stdc.govt.nz::d6ba2855-6ff0-40e4-8a7b-af28e5a987d3" providerId="AD" clId="Web-{44AC2DB8-2265-464F-9E2D-325E5D0B9B48}" dt="2023-10-23T18:58:11.354" v="0"/>
          <pc:sldLayoutMkLst>
            <pc:docMk/>
            <pc:sldMasterMk cId="2460954070" sldId="2147483660"/>
            <pc:sldLayoutMk cId="1203092039" sldId="2147483664"/>
          </pc:sldLayoutMkLst>
        </pc:sldLayoutChg>
        <pc:sldLayoutChg chg="del">
          <pc:chgData name="Jill Manaia" userId="S::jill.manaia@stdc.govt.nz::d6ba2855-6ff0-40e4-8a7b-af28e5a987d3" providerId="AD" clId="Web-{44AC2DB8-2265-464F-9E2D-325E5D0B9B48}" dt="2023-10-23T18:58:11.354" v="0"/>
          <pc:sldLayoutMkLst>
            <pc:docMk/>
            <pc:sldMasterMk cId="2460954070" sldId="2147483660"/>
            <pc:sldLayoutMk cId="3733172339" sldId="2147483665"/>
          </pc:sldLayoutMkLst>
        </pc:sldLayoutChg>
        <pc:sldLayoutChg chg="del">
          <pc:chgData name="Jill Manaia" userId="S::jill.manaia@stdc.govt.nz::d6ba2855-6ff0-40e4-8a7b-af28e5a987d3" providerId="AD" clId="Web-{44AC2DB8-2265-464F-9E2D-325E5D0B9B48}" dt="2023-10-23T18:58:11.354" v="0"/>
          <pc:sldLayoutMkLst>
            <pc:docMk/>
            <pc:sldMasterMk cId="2460954070" sldId="2147483660"/>
            <pc:sldLayoutMk cId="3210312558" sldId="2147483666"/>
          </pc:sldLayoutMkLst>
        </pc:sldLayoutChg>
        <pc:sldLayoutChg chg="del">
          <pc:chgData name="Jill Manaia" userId="S::jill.manaia@stdc.govt.nz::d6ba2855-6ff0-40e4-8a7b-af28e5a987d3" providerId="AD" clId="Web-{44AC2DB8-2265-464F-9E2D-325E5D0B9B48}" dt="2023-10-23T18:58:11.354" v="0"/>
          <pc:sldLayoutMkLst>
            <pc:docMk/>
            <pc:sldMasterMk cId="2460954070" sldId="2147483660"/>
            <pc:sldLayoutMk cId="3146388984" sldId="2147483667"/>
          </pc:sldLayoutMkLst>
        </pc:sldLayoutChg>
        <pc:sldLayoutChg chg="del">
          <pc:chgData name="Jill Manaia" userId="S::jill.manaia@stdc.govt.nz::d6ba2855-6ff0-40e4-8a7b-af28e5a987d3" providerId="AD" clId="Web-{44AC2DB8-2265-464F-9E2D-325E5D0B9B48}" dt="2023-10-23T18:58:11.354" v="0"/>
          <pc:sldLayoutMkLst>
            <pc:docMk/>
            <pc:sldMasterMk cId="2460954070" sldId="2147483660"/>
            <pc:sldLayoutMk cId="3171841454" sldId="2147483668"/>
          </pc:sldLayoutMkLst>
        </pc:sldLayoutChg>
        <pc:sldLayoutChg chg="del">
          <pc:chgData name="Jill Manaia" userId="S::jill.manaia@stdc.govt.nz::d6ba2855-6ff0-40e4-8a7b-af28e5a987d3" providerId="AD" clId="Web-{44AC2DB8-2265-464F-9E2D-325E5D0B9B48}" dt="2023-10-23T18:58:11.354" v="0"/>
          <pc:sldLayoutMkLst>
            <pc:docMk/>
            <pc:sldMasterMk cId="2460954070" sldId="2147483660"/>
            <pc:sldLayoutMk cId="1718958274" sldId="2147483669"/>
          </pc:sldLayoutMkLst>
        </pc:sldLayoutChg>
        <pc:sldLayoutChg chg="del">
          <pc:chgData name="Jill Manaia" userId="S::jill.manaia@stdc.govt.nz::d6ba2855-6ff0-40e4-8a7b-af28e5a987d3" providerId="AD" clId="Web-{44AC2DB8-2265-464F-9E2D-325E5D0B9B48}" dt="2023-10-23T18:58:11.354" v="0"/>
          <pc:sldLayoutMkLst>
            <pc:docMk/>
            <pc:sldMasterMk cId="2460954070" sldId="2147483660"/>
            <pc:sldLayoutMk cId="2202905451" sldId="2147483670"/>
          </pc:sldLayoutMkLst>
        </pc:sldLayoutChg>
        <pc:sldLayoutChg chg="del">
          <pc:chgData name="Jill Manaia" userId="S::jill.manaia@stdc.govt.nz::d6ba2855-6ff0-40e4-8a7b-af28e5a987d3" providerId="AD" clId="Web-{44AC2DB8-2265-464F-9E2D-325E5D0B9B48}" dt="2023-10-23T18:58:11.354" v="0"/>
          <pc:sldLayoutMkLst>
            <pc:docMk/>
            <pc:sldMasterMk cId="2460954070" sldId="2147483660"/>
            <pc:sldLayoutMk cId="3479445657" sldId="2147483671"/>
          </pc:sldLayoutMkLst>
        </pc:sldLayoutChg>
      </pc:sldMasterChg>
      <pc:sldMasterChg chg="add addSldLayout modSldLayout">
        <pc:chgData name="Jill Manaia" userId="S::jill.manaia@stdc.govt.nz::d6ba2855-6ff0-40e4-8a7b-af28e5a987d3" providerId="AD" clId="Web-{44AC2DB8-2265-464F-9E2D-325E5D0B9B48}" dt="2023-10-23T18:58:11.354" v="0"/>
        <pc:sldMasterMkLst>
          <pc:docMk/>
          <pc:sldMasterMk cId="118024434" sldId="2147483672"/>
        </pc:sldMasterMkLst>
        <pc:sldLayoutChg chg="add mod replId">
          <pc:chgData name="Jill Manaia" userId="S::jill.manaia@stdc.govt.nz::d6ba2855-6ff0-40e4-8a7b-af28e5a987d3" providerId="AD" clId="Web-{44AC2DB8-2265-464F-9E2D-325E5D0B9B48}" dt="2023-10-23T18:58:11.354" v="0"/>
          <pc:sldLayoutMkLst>
            <pc:docMk/>
            <pc:sldMasterMk cId="118024434" sldId="2147483672"/>
            <pc:sldLayoutMk cId="4169289932" sldId="2147483673"/>
          </pc:sldLayoutMkLst>
        </pc:sldLayoutChg>
        <pc:sldLayoutChg chg="add mod replId">
          <pc:chgData name="Jill Manaia" userId="S::jill.manaia@stdc.govt.nz::d6ba2855-6ff0-40e4-8a7b-af28e5a987d3" providerId="AD" clId="Web-{44AC2DB8-2265-464F-9E2D-325E5D0B9B48}" dt="2023-10-23T18:58:11.354" v="0"/>
          <pc:sldLayoutMkLst>
            <pc:docMk/>
            <pc:sldMasterMk cId="118024434" sldId="2147483672"/>
            <pc:sldLayoutMk cId="2899032596" sldId="2147483674"/>
          </pc:sldLayoutMkLst>
        </pc:sldLayoutChg>
        <pc:sldLayoutChg chg="add mod replId">
          <pc:chgData name="Jill Manaia" userId="S::jill.manaia@stdc.govt.nz::d6ba2855-6ff0-40e4-8a7b-af28e5a987d3" providerId="AD" clId="Web-{44AC2DB8-2265-464F-9E2D-325E5D0B9B48}" dt="2023-10-23T18:58:11.354" v="0"/>
          <pc:sldLayoutMkLst>
            <pc:docMk/>
            <pc:sldMasterMk cId="118024434" sldId="2147483672"/>
            <pc:sldLayoutMk cId="1839452304" sldId="2147483675"/>
          </pc:sldLayoutMkLst>
        </pc:sldLayoutChg>
        <pc:sldLayoutChg chg="add mod replId">
          <pc:chgData name="Jill Manaia" userId="S::jill.manaia@stdc.govt.nz::d6ba2855-6ff0-40e4-8a7b-af28e5a987d3" providerId="AD" clId="Web-{44AC2DB8-2265-464F-9E2D-325E5D0B9B48}" dt="2023-10-23T18:58:11.354" v="0"/>
          <pc:sldLayoutMkLst>
            <pc:docMk/>
            <pc:sldMasterMk cId="118024434" sldId="2147483672"/>
            <pc:sldLayoutMk cId="1506787277" sldId="2147483676"/>
          </pc:sldLayoutMkLst>
        </pc:sldLayoutChg>
        <pc:sldLayoutChg chg="add mod replId">
          <pc:chgData name="Jill Manaia" userId="S::jill.manaia@stdc.govt.nz::d6ba2855-6ff0-40e4-8a7b-af28e5a987d3" providerId="AD" clId="Web-{44AC2DB8-2265-464F-9E2D-325E5D0B9B48}" dt="2023-10-23T18:58:11.354" v="0"/>
          <pc:sldLayoutMkLst>
            <pc:docMk/>
            <pc:sldMasterMk cId="118024434" sldId="2147483672"/>
            <pc:sldLayoutMk cId="390884277" sldId="2147483677"/>
          </pc:sldLayoutMkLst>
        </pc:sldLayoutChg>
        <pc:sldLayoutChg chg="add mod replId">
          <pc:chgData name="Jill Manaia" userId="S::jill.manaia@stdc.govt.nz::d6ba2855-6ff0-40e4-8a7b-af28e5a987d3" providerId="AD" clId="Web-{44AC2DB8-2265-464F-9E2D-325E5D0B9B48}" dt="2023-10-23T18:58:11.354" v="0"/>
          <pc:sldLayoutMkLst>
            <pc:docMk/>
            <pc:sldMasterMk cId="118024434" sldId="2147483672"/>
            <pc:sldLayoutMk cId="2090967694" sldId="2147483678"/>
          </pc:sldLayoutMkLst>
        </pc:sldLayoutChg>
        <pc:sldLayoutChg chg="add mod replId">
          <pc:chgData name="Jill Manaia" userId="S::jill.manaia@stdc.govt.nz::d6ba2855-6ff0-40e4-8a7b-af28e5a987d3" providerId="AD" clId="Web-{44AC2DB8-2265-464F-9E2D-325E5D0B9B48}" dt="2023-10-23T18:58:11.354" v="0"/>
          <pc:sldLayoutMkLst>
            <pc:docMk/>
            <pc:sldMasterMk cId="118024434" sldId="2147483672"/>
            <pc:sldLayoutMk cId="4116158833" sldId="2147483679"/>
          </pc:sldLayoutMkLst>
        </pc:sldLayoutChg>
        <pc:sldLayoutChg chg="add mod replId">
          <pc:chgData name="Jill Manaia" userId="S::jill.manaia@stdc.govt.nz::d6ba2855-6ff0-40e4-8a7b-af28e5a987d3" providerId="AD" clId="Web-{44AC2DB8-2265-464F-9E2D-325E5D0B9B48}" dt="2023-10-23T18:58:11.354" v="0"/>
          <pc:sldLayoutMkLst>
            <pc:docMk/>
            <pc:sldMasterMk cId="118024434" sldId="2147483672"/>
            <pc:sldLayoutMk cId="201037878" sldId="2147483680"/>
          </pc:sldLayoutMkLst>
        </pc:sldLayoutChg>
        <pc:sldLayoutChg chg="add mod replId">
          <pc:chgData name="Jill Manaia" userId="S::jill.manaia@stdc.govt.nz::d6ba2855-6ff0-40e4-8a7b-af28e5a987d3" providerId="AD" clId="Web-{44AC2DB8-2265-464F-9E2D-325E5D0B9B48}" dt="2023-10-23T18:58:11.354" v="0"/>
          <pc:sldLayoutMkLst>
            <pc:docMk/>
            <pc:sldMasterMk cId="118024434" sldId="2147483672"/>
            <pc:sldLayoutMk cId="4135863997" sldId="2147483681"/>
          </pc:sldLayoutMkLst>
        </pc:sldLayoutChg>
        <pc:sldLayoutChg chg="add mod replId">
          <pc:chgData name="Jill Manaia" userId="S::jill.manaia@stdc.govt.nz::d6ba2855-6ff0-40e4-8a7b-af28e5a987d3" providerId="AD" clId="Web-{44AC2DB8-2265-464F-9E2D-325E5D0B9B48}" dt="2023-10-23T18:58:11.354" v="0"/>
          <pc:sldLayoutMkLst>
            <pc:docMk/>
            <pc:sldMasterMk cId="118024434" sldId="2147483672"/>
            <pc:sldLayoutMk cId="3809412012" sldId="2147483682"/>
          </pc:sldLayoutMkLst>
        </pc:sldLayoutChg>
        <pc:sldLayoutChg chg="add mod replId">
          <pc:chgData name="Jill Manaia" userId="S::jill.manaia@stdc.govt.nz::d6ba2855-6ff0-40e4-8a7b-af28e5a987d3" providerId="AD" clId="Web-{44AC2DB8-2265-464F-9E2D-325E5D0B9B48}" dt="2023-10-23T18:58:11.354" v="0"/>
          <pc:sldLayoutMkLst>
            <pc:docMk/>
            <pc:sldMasterMk cId="118024434" sldId="2147483672"/>
            <pc:sldLayoutMk cId="4106333657" sldId="2147483683"/>
          </pc:sldLayoutMkLst>
        </pc:sldLayoutChg>
      </pc:sldMasterChg>
    </pc:docChg>
  </pc:docChgLst>
  <pc:docChgLst>
    <pc:chgData name="Jill Manaia" userId="d6ba2855-6ff0-40e4-8a7b-af28e5a987d3" providerId="ADAL" clId="{997BC4EC-56BF-435A-86D3-BF42161C1B46}"/>
    <pc:docChg chg="undo custSel addSld delSld modSld sldOrd">
      <pc:chgData name="Jill Manaia" userId="d6ba2855-6ff0-40e4-8a7b-af28e5a987d3" providerId="ADAL" clId="{997BC4EC-56BF-435A-86D3-BF42161C1B46}" dt="2023-10-25T21:43:18.682" v="9293" actId="20577"/>
      <pc:docMkLst>
        <pc:docMk/>
      </pc:docMkLst>
      <pc:sldChg chg="modNotesTx">
        <pc:chgData name="Jill Manaia" userId="d6ba2855-6ff0-40e4-8a7b-af28e5a987d3" providerId="ADAL" clId="{997BC4EC-56BF-435A-86D3-BF42161C1B46}" dt="2023-10-25T20:29:06.223" v="950" actId="20577"/>
        <pc:sldMkLst>
          <pc:docMk/>
          <pc:sldMk cId="109857222" sldId="256"/>
        </pc:sldMkLst>
      </pc:sldChg>
      <pc:sldChg chg="del">
        <pc:chgData name="Jill Manaia" userId="d6ba2855-6ff0-40e4-8a7b-af28e5a987d3" providerId="ADAL" clId="{997BC4EC-56BF-435A-86D3-BF42161C1B46}" dt="2023-10-23T23:22:36.539" v="572" actId="2696"/>
        <pc:sldMkLst>
          <pc:docMk/>
          <pc:sldMk cId="2888942504" sldId="257"/>
        </pc:sldMkLst>
      </pc:sldChg>
      <pc:sldChg chg="modSp mod modNotesTx">
        <pc:chgData name="Jill Manaia" userId="d6ba2855-6ff0-40e4-8a7b-af28e5a987d3" providerId="ADAL" clId="{997BC4EC-56BF-435A-86D3-BF42161C1B46}" dt="2023-10-25T20:36:24.156" v="1930" actId="20577"/>
        <pc:sldMkLst>
          <pc:docMk/>
          <pc:sldMk cId="1813924379" sldId="258"/>
        </pc:sldMkLst>
        <pc:spChg chg="mod">
          <ac:chgData name="Jill Manaia" userId="d6ba2855-6ff0-40e4-8a7b-af28e5a987d3" providerId="ADAL" clId="{997BC4EC-56BF-435A-86D3-BF42161C1B46}" dt="2023-10-24T01:02:15.930" v="639" actId="20577"/>
          <ac:spMkLst>
            <pc:docMk/>
            <pc:sldMk cId="1813924379" sldId="258"/>
            <ac:spMk id="3" creationId="{9FEBE820-60DB-2395-0BBB-DF4C277543FE}"/>
          </ac:spMkLst>
        </pc:spChg>
      </pc:sldChg>
      <pc:sldChg chg="modSp mod modNotesTx">
        <pc:chgData name="Jill Manaia" userId="d6ba2855-6ff0-40e4-8a7b-af28e5a987d3" providerId="ADAL" clId="{997BC4EC-56BF-435A-86D3-BF42161C1B46}" dt="2023-10-25T20:52:57.619" v="4203" actId="20577"/>
        <pc:sldMkLst>
          <pc:docMk/>
          <pc:sldMk cId="4131265261" sldId="260"/>
        </pc:sldMkLst>
        <pc:spChg chg="mod">
          <ac:chgData name="Jill Manaia" userId="d6ba2855-6ff0-40e4-8a7b-af28e5a987d3" providerId="ADAL" clId="{997BC4EC-56BF-435A-86D3-BF42161C1B46}" dt="2023-10-23T22:56:35.925" v="435" actId="14100"/>
          <ac:spMkLst>
            <pc:docMk/>
            <pc:sldMk cId="4131265261" sldId="260"/>
            <ac:spMk id="5" creationId="{6A4186D6-4E54-C954-03EE-140B12763C6D}"/>
          </ac:spMkLst>
        </pc:spChg>
      </pc:sldChg>
      <pc:sldChg chg="addSp modSp mod modNotesTx">
        <pc:chgData name="Jill Manaia" userId="d6ba2855-6ff0-40e4-8a7b-af28e5a987d3" providerId="ADAL" clId="{997BC4EC-56BF-435A-86D3-BF42161C1B46}" dt="2023-10-25T20:35:39.214" v="1800" actId="20577"/>
        <pc:sldMkLst>
          <pc:docMk/>
          <pc:sldMk cId="3500339632" sldId="261"/>
        </pc:sldMkLst>
        <pc:picChg chg="add mod">
          <ac:chgData name="Jill Manaia" userId="d6ba2855-6ff0-40e4-8a7b-af28e5a987d3" providerId="ADAL" clId="{997BC4EC-56BF-435A-86D3-BF42161C1B46}" dt="2023-10-23T23:28:03.682" v="576" actId="14100"/>
          <ac:picMkLst>
            <pc:docMk/>
            <pc:sldMk cId="3500339632" sldId="261"/>
            <ac:picMk id="6" creationId="{C15C23E7-FF9C-0167-E29A-A4E5DEF7D0E1}"/>
          </ac:picMkLst>
        </pc:picChg>
      </pc:sldChg>
      <pc:sldChg chg="del ord">
        <pc:chgData name="Jill Manaia" userId="d6ba2855-6ff0-40e4-8a7b-af28e5a987d3" providerId="ADAL" clId="{997BC4EC-56BF-435A-86D3-BF42161C1B46}" dt="2023-10-23T22:44:16.143" v="178" actId="47"/>
        <pc:sldMkLst>
          <pc:docMk/>
          <pc:sldMk cId="3737608793" sldId="263"/>
        </pc:sldMkLst>
      </pc:sldChg>
      <pc:sldChg chg="modNotesTx">
        <pc:chgData name="Jill Manaia" userId="d6ba2855-6ff0-40e4-8a7b-af28e5a987d3" providerId="ADAL" clId="{997BC4EC-56BF-435A-86D3-BF42161C1B46}" dt="2023-10-25T20:43:26.859" v="2943" actId="20577"/>
        <pc:sldMkLst>
          <pc:docMk/>
          <pc:sldMk cId="70262931" sldId="264"/>
        </pc:sldMkLst>
      </pc:sldChg>
      <pc:sldChg chg="modNotesTx">
        <pc:chgData name="Jill Manaia" userId="d6ba2855-6ff0-40e4-8a7b-af28e5a987d3" providerId="ADAL" clId="{997BC4EC-56BF-435A-86D3-BF42161C1B46}" dt="2023-10-25T20:31:55.506" v="1221" actId="20577"/>
        <pc:sldMkLst>
          <pc:docMk/>
          <pc:sldMk cId="1680467003" sldId="265"/>
        </pc:sldMkLst>
      </pc:sldChg>
      <pc:sldChg chg="modSp mod modNotesTx">
        <pc:chgData name="Jill Manaia" userId="d6ba2855-6ff0-40e4-8a7b-af28e5a987d3" providerId="ADAL" clId="{997BC4EC-56BF-435A-86D3-BF42161C1B46}" dt="2023-10-25T21:43:18.682" v="9293" actId="20577"/>
        <pc:sldMkLst>
          <pc:docMk/>
          <pc:sldMk cId="4186159232" sldId="266"/>
        </pc:sldMkLst>
        <pc:spChg chg="mod">
          <ac:chgData name="Jill Manaia" userId="d6ba2855-6ff0-40e4-8a7b-af28e5a987d3" providerId="ADAL" clId="{997BC4EC-56BF-435A-86D3-BF42161C1B46}" dt="2023-10-23T23:04:17.681" v="488" actId="20577"/>
          <ac:spMkLst>
            <pc:docMk/>
            <pc:sldMk cId="4186159232" sldId="266"/>
            <ac:spMk id="2" creationId="{7A04796B-9298-A005-F00F-32DD32AF52E7}"/>
          </ac:spMkLst>
        </pc:spChg>
        <pc:spChg chg="mod">
          <ac:chgData name="Jill Manaia" userId="d6ba2855-6ff0-40e4-8a7b-af28e5a987d3" providerId="ADAL" clId="{997BC4EC-56BF-435A-86D3-BF42161C1B46}" dt="2023-10-23T23:31:01.226" v="578"/>
          <ac:spMkLst>
            <pc:docMk/>
            <pc:sldMk cId="4186159232" sldId="266"/>
            <ac:spMk id="3" creationId="{CC35B178-3181-F966-EABF-573042A1095D}"/>
          </ac:spMkLst>
        </pc:spChg>
      </pc:sldChg>
      <pc:sldChg chg="modNotesTx">
        <pc:chgData name="Jill Manaia" userId="d6ba2855-6ff0-40e4-8a7b-af28e5a987d3" providerId="ADAL" clId="{997BC4EC-56BF-435A-86D3-BF42161C1B46}" dt="2023-10-25T20:47:52.898" v="3523" actId="20577"/>
        <pc:sldMkLst>
          <pc:docMk/>
          <pc:sldMk cId="3781834468" sldId="267"/>
        </pc:sldMkLst>
      </pc:sldChg>
      <pc:sldChg chg="addSp modSp mod ord modNotesTx">
        <pc:chgData name="Jill Manaia" userId="d6ba2855-6ff0-40e4-8a7b-af28e5a987d3" providerId="ADAL" clId="{997BC4EC-56BF-435A-86D3-BF42161C1B46}" dt="2023-10-25T21:42:53.713" v="9235" actId="20577"/>
        <pc:sldMkLst>
          <pc:docMk/>
          <pc:sldMk cId="3273704092" sldId="269"/>
        </pc:sldMkLst>
        <pc:spChg chg="mod">
          <ac:chgData name="Jill Manaia" userId="d6ba2855-6ff0-40e4-8a7b-af28e5a987d3" providerId="ADAL" clId="{997BC4EC-56BF-435A-86D3-BF42161C1B46}" dt="2023-10-23T22:47:40.208" v="227" actId="20577"/>
          <ac:spMkLst>
            <pc:docMk/>
            <pc:sldMk cId="3273704092" sldId="269"/>
            <ac:spMk id="2" creationId="{A8358D58-E7AD-37CA-934C-065F6E1840E6}"/>
          </ac:spMkLst>
        </pc:spChg>
        <pc:spChg chg="mod">
          <ac:chgData name="Jill Manaia" userId="d6ba2855-6ff0-40e4-8a7b-af28e5a987d3" providerId="ADAL" clId="{997BC4EC-56BF-435A-86D3-BF42161C1B46}" dt="2023-10-23T23:16:10.534" v="555" actId="20577"/>
          <ac:spMkLst>
            <pc:docMk/>
            <pc:sldMk cId="3273704092" sldId="269"/>
            <ac:spMk id="4" creationId="{DACDDE74-246D-8545-D5F1-4C60C27EB297}"/>
          </ac:spMkLst>
        </pc:spChg>
        <pc:picChg chg="add mod">
          <ac:chgData name="Jill Manaia" userId="d6ba2855-6ff0-40e4-8a7b-af28e5a987d3" providerId="ADAL" clId="{997BC4EC-56BF-435A-86D3-BF42161C1B46}" dt="2023-10-23T23:16:04.863" v="542" actId="1076"/>
          <ac:picMkLst>
            <pc:docMk/>
            <pc:sldMk cId="3273704092" sldId="269"/>
            <ac:picMk id="7" creationId="{ED41D04F-2EDC-91C7-572C-C616AB34880D}"/>
          </ac:picMkLst>
        </pc:picChg>
      </pc:sldChg>
      <pc:sldChg chg="del">
        <pc:chgData name="Jill Manaia" userId="d6ba2855-6ff0-40e4-8a7b-af28e5a987d3" providerId="ADAL" clId="{997BC4EC-56BF-435A-86D3-BF42161C1B46}" dt="2023-10-23T22:44:26.514" v="179" actId="47"/>
        <pc:sldMkLst>
          <pc:docMk/>
          <pc:sldMk cId="430366360" sldId="270"/>
        </pc:sldMkLst>
      </pc:sldChg>
      <pc:sldChg chg="modSp modNotesTx">
        <pc:chgData name="Jill Manaia" userId="d6ba2855-6ff0-40e4-8a7b-af28e5a987d3" providerId="ADAL" clId="{997BC4EC-56BF-435A-86D3-BF42161C1B46}" dt="2023-10-25T21:38:17.416" v="8514" actId="20577"/>
        <pc:sldMkLst>
          <pc:docMk/>
          <pc:sldMk cId="3779635839" sldId="271"/>
        </pc:sldMkLst>
        <pc:graphicFrameChg chg="mod">
          <ac:chgData name="Jill Manaia" userId="d6ba2855-6ff0-40e4-8a7b-af28e5a987d3" providerId="ADAL" clId="{997BC4EC-56BF-435A-86D3-BF42161C1B46}" dt="2023-10-25T21:31:02.367" v="7303" actId="20577"/>
          <ac:graphicFrameMkLst>
            <pc:docMk/>
            <pc:sldMk cId="3779635839" sldId="271"/>
            <ac:graphicFrameMk id="15" creationId="{EF90DDE6-066A-7A80-50FA-2E52708134BC}"/>
          </ac:graphicFrameMkLst>
        </pc:graphicFrameChg>
      </pc:sldChg>
      <pc:sldChg chg="modSp mod modNotesTx">
        <pc:chgData name="Jill Manaia" userId="d6ba2855-6ff0-40e4-8a7b-af28e5a987d3" providerId="ADAL" clId="{997BC4EC-56BF-435A-86D3-BF42161C1B46}" dt="2023-10-25T21:34:09.420" v="7820" actId="20577"/>
        <pc:sldMkLst>
          <pc:docMk/>
          <pc:sldMk cId="705454728" sldId="273"/>
        </pc:sldMkLst>
        <pc:spChg chg="mod">
          <ac:chgData name="Jill Manaia" userId="d6ba2855-6ff0-40e4-8a7b-af28e5a987d3" providerId="ADAL" clId="{997BC4EC-56BF-435A-86D3-BF42161C1B46}" dt="2023-10-23T22:43:36.425" v="176" actId="20577"/>
          <ac:spMkLst>
            <pc:docMk/>
            <pc:sldMk cId="705454728" sldId="273"/>
            <ac:spMk id="2" creationId="{A8358D58-E7AD-37CA-934C-065F6E1840E6}"/>
          </ac:spMkLst>
        </pc:spChg>
        <pc:graphicFrameChg chg="mod">
          <ac:chgData name="Jill Manaia" userId="d6ba2855-6ff0-40e4-8a7b-af28e5a987d3" providerId="ADAL" clId="{997BC4EC-56BF-435A-86D3-BF42161C1B46}" dt="2023-10-23T22:40:25.535" v="100"/>
          <ac:graphicFrameMkLst>
            <pc:docMk/>
            <pc:sldMk cId="705454728" sldId="273"/>
            <ac:graphicFrameMk id="15" creationId="{EF90DDE6-066A-7A80-50FA-2E52708134BC}"/>
          </ac:graphicFrameMkLst>
        </pc:graphicFrameChg>
      </pc:sldChg>
      <pc:sldChg chg="new del">
        <pc:chgData name="Jill Manaia" userId="d6ba2855-6ff0-40e4-8a7b-af28e5a987d3" providerId="ADAL" clId="{997BC4EC-56BF-435A-86D3-BF42161C1B46}" dt="2023-10-23T22:43:58.525" v="177" actId="47"/>
        <pc:sldMkLst>
          <pc:docMk/>
          <pc:sldMk cId="399232162" sldId="274"/>
        </pc:sldMkLst>
      </pc:sldChg>
      <pc:sldChg chg="modSp add mod modNotesTx">
        <pc:chgData name="Jill Manaia" userId="d6ba2855-6ff0-40e4-8a7b-af28e5a987d3" providerId="ADAL" clId="{997BC4EC-56BF-435A-86D3-BF42161C1B46}" dt="2023-10-25T20:52:39.629" v="4189" actId="20577"/>
        <pc:sldMkLst>
          <pc:docMk/>
          <pc:sldMk cId="425013434" sldId="275"/>
        </pc:sldMkLst>
        <pc:spChg chg="mod">
          <ac:chgData name="Jill Manaia" userId="d6ba2855-6ff0-40e4-8a7b-af28e5a987d3" providerId="ADAL" clId="{997BC4EC-56BF-435A-86D3-BF42161C1B46}" dt="2023-10-23T23:35:23.638" v="638" actId="20577"/>
          <ac:spMkLst>
            <pc:docMk/>
            <pc:sldMk cId="425013434" sldId="275"/>
            <ac:spMk id="5" creationId="{6A4186D6-4E54-C954-03EE-140B12763C6D}"/>
          </ac:spMkLst>
        </pc:spChg>
      </pc:sldChg>
      <pc:sldChg chg="new del">
        <pc:chgData name="Jill Manaia" userId="d6ba2855-6ff0-40e4-8a7b-af28e5a987d3" providerId="ADAL" clId="{997BC4EC-56BF-435A-86D3-BF42161C1B46}" dt="2023-10-23T22:42:40.449" v="122" actId="680"/>
        <pc:sldMkLst>
          <pc:docMk/>
          <pc:sldMk cId="2546471157" sldId="275"/>
        </pc:sldMkLst>
      </pc:sldChg>
      <pc:sldChg chg="modSp add mod modNotesTx">
        <pc:chgData name="Jill Manaia" userId="d6ba2855-6ff0-40e4-8a7b-af28e5a987d3" providerId="ADAL" clId="{997BC4EC-56BF-435A-86D3-BF42161C1B46}" dt="2023-10-25T21:22:23.545" v="6018" actId="20577"/>
        <pc:sldMkLst>
          <pc:docMk/>
          <pc:sldMk cId="1365855554" sldId="276"/>
        </pc:sldMkLst>
        <pc:spChg chg="mod">
          <ac:chgData name="Jill Manaia" userId="d6ba2855-6ff0-40e4-8a7b-af28e5a987d3" providerId="ADAL" clId="{997BC4EC-56BF-435A-86D3-BF42161C1B46}" dt="2023-10-24T01:04:03.751" v="640" actId="20577"/>
          <ac:spMkLst>
            <pc:docMk/>
            <pc:sldMk cId="1365855554" sldId="276"/>
            <ac:spMk id="4" creationId="{DACDDE74-246D-8545-D5F1-4C60C27EB297}"/>
          </ac:spMkLst>
        </pc:spChg>
      </pc:sldChg>
    </pc:docChg>
  </pc:docChgLst>
  <pc:docChgLst>
    <pc:chgData name="Jill Manaia" userId="S::jill.manaia@stdc.govt.nz::d6ba2855-6ff0-40e4-8a7b-af28e5a987d3" providerId="AD" clId="Web-{262E7131-252C-6F01-C71F-E4F7B639AFF9}"/>
    <pc:docChg chg="addSld delSld modSld sldOrd">
      <pc:chgData name="Jill Manaia" userId="S::jill.manaia@stdc.govt.nz::d6ba2855-6ff0-40e4-8a7b-af28e5a987d3" providerId="AD" clId="Web-{262E7131-252C-6F01-C71F-E4F7B639AFF9}" dt="2023-10-23T22:37:41.467" v="180" actId="20577"/>
      <pc:docMkLst>
        <pc:docMk/>
      </pc:docMkLst>
      <pc:sldChg chg="modSp">
        <pc:chgData name="Jill Manaia" userId="S::jill.manaia@stdc.govt.nz::d6ba2855-6ff0-40e4-8a7b-af28e5a987d3" providerId="AD" clId="Web-{262E7131-252C-6F01-C71F-E4F7B639AFF9}" dt="2023-10-23T22:29:13.574" v="0" actId="20577"/>
        <pc:sldMkLst>
          <pc:docMk/>
          <pc:sldMk cId="109857222" sldId="256"/>
        </pc:sldMkLst>
        <pc:spChg chg="mod">
          <ac:chgData name="Jill Manaia" userId="S::jill.manaia@stdc.govt.nz::d6ba2855-6ff0-40e4-8a7b-af28e5a987d3" providerId="AD" clId="Web-{262E7131-252C-6F01-C71F-E4F7B639AFF9}" dt="2023-10-23T22:29:13.574" v="0" actId="20577"/>
          <ac:spMkLst>
            <pc:docMk/>
            <pc:sldMk cId="109857222" sldId="256"/>
            <ac:spMk id="3" creationId="{00000000-0000-0000-0000-000000000000}"/>
          </ac:spMkLst>
        </pc:spChg>
      </pc:sldChg>
      <pc:sldChg chg="modSp">
        <pc:chgData name="Jill Manaia" userId="S::jill.manaia@stdc.govt.nz::d6ba2855-6ff0-40e4-8a7b-af28e5a987d3" providerId="AD" clId="Web-{262E7131-252C-6F01-C71F-E4F7B639AFF9}" dt="2023-10-23T22:29:54.701" v="5" actId="14100"/>
        <pc:sldMkLst>
          <pc:docMk/>
          <pc:sldMk cId="3500339632" sldId="261"/>
        </pc:sldMkLst>
        <pc:spChg chg="mod">
          <ac:chgData name="Jill Manaia" userId="S::jill.manaia@stdc.govt.nz::d6ba2855-6ff0-40e4-8a7b-af28e5a987d3" providerId="AD" clId="Web-{262E7131-252C-6F01-C71F-E4F7B639AFF9}" dt="2023-10-23T22:29:54.701" v="5" actId="14100"/>
          <ac:spMkLst>
            <pc:docMk/>
            <pc:sldMk cId="3500339632" sldId="261"/>
            <ac:spMk id="5" creationId="{6A4186D6-4E54-C954-03EE-140B12763C6D}"/>
          </ac:spMkLst>
        </pc:spChg>
      </pc:sldChg>
      <pc:sldChg chg="modSp">
        <pc:chgData name="Jill Manaia" userId="S::jill.manaia@stdc.govt.nz::d6ba2855-6ff0-40e4-8a7b-af28e5a987d3" providerId="AD" clId="Web-{262E7131-252C-6F01-C71F-E4F7B639AFF9}" dt="2023-10-23T22:29:43.763" v="4" actId="20577"/>
        <pc:sldMkLst>
          <pc:docMk/>
          <pc:sldMk cId="1680467003" sldId="265"/>
        </pc:sldMkLst>
        <pc:spChg chg="mod">
          <ac:chgData name="Jill Manaia" userId="S::jill.manaia@stdc.govt.nz::d6ba2855-6ff0-40e4-8a7b-af28e5a987d3" providerId="AD" clId="Web-{262E7131-252C-6F01-C71F-E4F7B639AFF9}" dt="2023-10-23T22:29:43.763" v="4" actId="20577"/>
          <ac:spMkLst>
            <pc:docMk/>
            <pc:sldMk cId="1680467003" sldId="265"/>
            <ac:spMk id="3" creationId="{9FEBE820-60DB-2395-0BBB-DF4C277543FE}"/>
          </ac:spMkLst>
        </pc:spChg>
      </pc:sldChg>
      <pc:sldChg chg="addSp delSp modSp del">
        <pc:chgData name="Jill Manaia" userId="S::jill.manaia@stdc.govt.nz::d6ba2855-6ff0-40e4-8a7b-af28e5a987d3" providerId="AD" clId="Web-{262E7131-252C-6F01-C71F-E4F7B639AFF9}" dt="2023-10-23T22:32:58.020" v="51"/>
        <pc:sldMkLst>
          <pc:docMk/>
          <pc:sldMk cId="703824837" sldId="268"/>
        </pc:sldMkLst>
        <pc:spChg chg="del">
          <ac:chgData name="Jill Manaia" userId="S::jill.manaia@stdc.govt.nz::d6ba2855-6ff0-40e4-8a7b-af28e5a987d3" providerId="AD" clId="Web-{262E7131-252C-6F01-C71F-E4F7B639AFF9}" dt="2023-10-23T22:31:12.438" v="6"/>
          <ac:spMkLst>
            <pc:docMk/>
            <pc:sldMk cId="703824837" sldId="268"/>
            <ac:spMk id="3" creationId="{F8A95496-6B9B-2BB7-2F8C-54D9F06BBCF0}"/>
          </ac:spMkLst>
        </pc:spChg>
        <pc:picChg chg="add mod ord">
          <ac:chgData name="Jill Manaia" userId="S::jill.manaia@stdc.govt.nz::d6ba2855-6ff0-40e4-8a7b-af28e5a987d3" providerId="AD" clId="Web-{262E7131-252C-6F01-C71F-E4F7B639AFF9}" dt="2023-10-23T22:31:12.438" v="6"/>
          <ac:picMkLst>
            <pc:docMk/>
            <pc:sldMk cId="703824837" sldId="268"/>
            <ac:picMk id="4" creationId="{D37B3BE1-51E4-881A-CD83-7AE782340A37}"/>
          </ac:picMkLst>
        </pc:picChg>
      </pc:sldChg>
      <pc:sldChg chg="addSp delSp modSp">
        <pc:chgData name="Jill Manaia" userId="S::jill.manaia@stdc.govt.nz::d6ba2855-6ff0-40e4-8a7b-af28e5a987d3" providerId="AD" clId="Web-{262E7131-252C-6F01-C71F-E4F7B639AFF9}" dt="2023-10-23T22:33:44.427" v="54" actId="1076"/>
        <pc:sldMkLst>
          <pc:docMk/>
          <pc:sldMk cId="430366360" sldId="270"/>
        </pc:sldMkLst>
        <pc:spChg chg="mod">
          <ac:chgData name="Jill Manaia" userId="S::jill.manaia@stdc.govt.nz::d6ba2855-6ff0-40e4-8a7b-af28e5a987d3" providerId="AD" clId="Web-{262E7131-252C-6F01-C71F-E4F7B639AFF9}" dt="2023-10-23T22:33:39.115" v="53"/>
          <ac:spMkLst>
            <pc:docMk/>
            <pc:sldMk cId="430366360" sldId="270"/>
            <ac:spMk id="2" creationId="{A8358D58-E7AD-37CA-934C-065F6E1840E6}"/>
          </ac:spMkLst>
        </pc:spChg>
        <pc:spChg chg="mod">
          <ac:chgData name="Jill Manaia" userId="S::jill.manaia@stdc.govt.nz::d6ba2855-6ff0-40e4-8a7b-af28e5a987d3" providerId="AD" clId="Web-{262E7131-252C-6F01-C71F-E4F7B639AFF9}" dt="2023-10-23T22:33:39.115" v="53"/>
          <ac:spMkLst>
            <pc:docMk/>
            <pc:sldMk cId="430366360" sldId="270"/>
            <ac:spMk id="3" creationId="{9FEBE820-60DB-2395-0BBB-DF4C277543FE}"/>
          </ac:spMkLst>
        </pc:spChg>
        <pc:spChg chg="ord">
          <ac:chgData name="Jill Manaia" userId="S::jill.manaia@stdc.govt.nz::d6ba2855-6ff0-40e4-8a7b-af28e5a987d3" providerId="AD" clId="Web-{262E7131-252C-6F01-C71F-E4F7B639AFF9}" dt="2023-10-23T22:33:39.115" v="53"/>
          <ac:spMkLst>
            <pc:docMk/>
            <pc:sldMk cId="430366360" sldId="270"/>
            <ac:spMk id="5" creationId="{6A4186D6-4E54-C954-03EE-140B12763C6D}"/>
          </ac:spMkLst>
        </pc:spChg>
        <pc:spChg chg="add del">
          <ac:chgData name="Jill Manaia" userId="S::jill.manaia@stdc.govt.nz::d6ba2855-6ff0-40e4-8a7b-af28e5a987d3" providerId="AD" clId="Web-{262E7131-252C-6F01-C71F-E4F7B639AFF9}" dt="2023-10-23T22:33:39.115" v="53"/>
          <ac:spMkLst>
            <pc:docMk/>
            <pc:sldMk cId="430366360" sldId="270"/>
            <ac:spMk id="8" creationId="{1BB867FF-FC45-48F7-8104-F89BE54909F1}"/>
          </ac:spMkLst>
        </pc:spChg>
        <pc:spChg chg="add del">
          <ac:chgData name="Jill Manaia" userId="S::jill.manaia@stdc.govt.nz::d6ba2855-6ff0-40e4-8a7b-af28e5a987d3" providerId="AD" clId="Web-{262E7131-252C-6F01-C71F-E4F7B639AFF9}" dt="2023-10-23T22:33:39.115" v="53"/>
          <ac:spMkLst>
            <pc:docMk/>
            <pc:sldMk cId="430366360" sldId="270"/>
            <ac:spMk id="10" creationId="{8BB56887-D0D5-4F0C-9E19-7247EB83C8B7}"/>
          </ac:spMkLst>
        </pc:spChg>
        <pc:spChg chg="add del">
          <ac:chgData name="Jill Manaia" userId="S::jill.manaia@stdc.govt.nz::d6ba2855-6ff0-40e4-8a7b-af28e5a987d3" providerId="AD" clId="Web-{262E7131-252C-6F01-C71F-E4F7B639AFF9}" dt="2023-10-23T22:33:39.115" v="53"/>
          <ac:spMkLst>
            <pc:docMk/>
            <pc:sldMk cId="430366360" sldId="270"/>
            <ac:spMk id="12" creationId="{081E4A58-353D-44AE-B2FC-2A74E2E400F7}"/>
          </ac:spMkLst>
        </pc:spChg>
        <pc:spChg chg="add del">
          <ac:chgData name="Jill Manaia" userId="S::jill.manaia@stdc.govt.nz::d6ba2855-6ff0-40e4-8a7b-af28e5a987d3" providerId="AD" clId="Web-{262E7131-252C-6F01-C71F-E4F7B639AFF9}" dt="2023-10-23T22:33:39.115" v="53"/>
          <ac:spMkLst>
            <pc:docMk/>
            <pc:sldMk cId="430366360" sldId="270"/>
            <ac:spMk id="17" creationId="{47942995-B07F-4636-9A06-C6A104B260A8}"/>
          </ac:spMkLst>
        </pc:spChg>
        <pc:spChg chg="add del">
          <ac:chgData name="Jill Manaia" userId="S::jill.manaia@stdc.govt.nz::d6ba2855-6ff0-40e4-8a7b-af28e5a987d3" providerId="AD" clId="Web-{262E7131-252C-6F01-C71F-E4F7B639AFF9}" dt="2023-10-23T22:33:39.115" v="53"/>
          <ac:spMkLst>
            <pc:docMk/>
            <pc:sldMk cId="430366360" sldId="270"/>
            <ac:spMk id="24" creationId="{B81933D1-5615-42C7-9C0B-4EB7105CCE2D}"/>
          </ac:spMkLst>
        </pc:spChg>
        <pc:spChg chg="add del">
          <ac:chgData name="Jill Manaia" userId="S::jill.manaia@stdc.govt.nz::d6ba2855-6ff0-40e4-8a7b-af28e5a987d3" providerId="AD" clId="Web-{262E7131-252C-6F01-C71F-E4F7B639AFF9}" dt="2023-10-23T22:33:39.115" v="53"/>
          <ac:spMkLst>
            <pc:docMk/>
            <pc:sldMk cId="430366360" sldId="270"/>
            <ac:spMk id="26" creationId="{19C9EAEA-39D0-4B0E-A0EB-51E7B26740B1}"/>
          </ac:spMkLst>
        </pc:spChg>
        <pc:grpChg chg="add del">
          <ac:chgData name="Jill Manaia" userId="S::jill.manaia@stdc.govt.nz::d6ba2855-6ff0-40e4-8a7b-af28e5a987d3" providerId="AD" clId="Web-{262E7131-252C-6F01-C71F-E4F7B639AFF9}" dt="2023-10-23T22:33:39.115" v="53"/>
          <ac:grpSpMkLst>
            <pc:docMk/>
            <pc:sldMk cId="430366360" sldId="270"/>
            <ac:grpSpMk id="19" creationId="{032D8612-31EB-44CF-A1D0-14FD4C705424}"/>
          </ac:grpSpMkLst>
        </pc:grpChg>
        <pc:picChg chg="mod">
          <ac:chgData name="Jill Manaia" userId="S::jill.manaia@stdc.govt.nz::d6ba2855-6ff0-40e4-8a7b-af28e5a987d3" providerId="AD" clId="Web-{262E7131-252C-6F01-C71F-E4F7B639AFF9}" dt="2023-10-23T22:33:44.427" v="54" actId="1076"/>
          <ac:picMkLst>
            <pc:docMk/>
            <pc:sldMk cId="430366360" sldId="270"/>
            <ac:picMk id="6" creationId="{3586216C-9C5C-BB8E-2666-C3621B3559B8}"/>
          </ac:picMkLst>
        </pc:picChg>
      </pc:sldChg>
      <pc:sldChg chg="addSp delSp modSp ord">
        <pc:chgData name="Jill Manaia" userId="S::jill.manaia@stdc.govt.nz::d6ba2855-6ff0-40e4-8a7b-af28e5a987d3" providerId="AD" clId="Web-{262E7131-252C-6F01-C71F-E4F7B639AFF9}" dt="2023-10-23T22:36:00.557" v="119" actId="14100"/>
        <pc:sldMkLst>
          <pc:docMk/>
          <pc:sldMk cId="3779635839" sldId="271"/>
        </pc:sldMkLst>
        <pc:spChg chg="mod">
          <ac:chgData name="Jill Manaia" userId="S::jill.manaia@stdc.govt.nz::d6ba2855-6ff0-40e4-8a7b-af28e5a987d3" providerId="AD" clId="Web-{262E7131-252C-6F01-C71F-E4F7B639AFF9}" dt="2023-10-23T22:34:43.242" v="76" actId="20577"/>
          <ac:spMkLst>
            <pc:docMk/>
            <pc:sldMk cId="3779635839" sldId="271"/>
            <ac:spMk id="2" creationId="{A8358D58-E7AD-37CA-934C-065F6E1840E6}"/>
          </ac:spMkLst>
        </pc:spChg>
        <pc:spChg chg="del mod">
          <ac:chgData name="Jill Manaia" userId="S::jill.manaia@stdc.govt.nz::d6ba2855-6ff0-40e4-8a7b-af28e5a987d3" providerId="AD" clId="Web-{262E7131-252C-6F01-C71F-E4F7B639AFF9}" dt="2023-10-23T22:34:01.194" v="55"/>
          <ac:spMkLst>
            <pc:docMk/>
            <pc:sldMk cId="3779635839" sldId="271"/>
            <ac:spMk id="9" creationId="{18384C04-D897-E391-2254-DE434B6BE481}"/>
          </ac:spMkLst>
        </pc:spChg>
        <pc:spChg chg="mod">
          <ac:chgData name="Jill Manaia" userId="S::jill.manaia@stdc.govt.nz::d6ba2855-6ff0-40e4-8a7b-af28e5a987d3" providerId="AD" clId="Web-{262E7131-252C-6F01-C71F-E4F7B639AFF9}" dt="2023-10-23T22:34:59.352" v="78" actId="20577"/>
          <ac:spMkLst>
            <pc:docMk/>
            <pc:sldMk cId="3779635839" sldId="271"/>
            <ac:spMk id="13" creationId="{465AF32B-D038-CEDF-DB52-1FA5AD36CEA9}"/>
          </ac:spMkLst>
        </pc:spChg>
        <pc:graphicFrameChg chg="add mod modGraphic">
          <ac:chgData name="Jill Manaia" userId="S::jill.manaia@stdc.govt.nz::d6ba2855-6ff0-40e4-8a7b-af28e5a987d3" providerId="AD" clId="Web-{262E7131-252C-6F01-C71F-E4F7B639AFF9}" dt="2023-10-23T22:36:00.557" v="119" actId="14100"/>
          <ac:graphicFrameMkLst>
            <pc:docMk/>
            <pc:sldMk cId="3779635839" sldId="271"/>
            <ac:graphicFrameMk id="15" creationId="{EF90DDE6-066A-7A80-50FA-2E52708134BC}"/>
          </ac:graphicFrameMkLst>
        </pc:graphicFrameChg>
        <pc:picChg chg="add del mod">
          <ac:chgData name="Jill Manaia" userId="S::jill.manaia@stdc.govt.nz::d6ba2855-6ff0-40e4-8a7b-af28e5a987d3" providerId="AD" clId="Web-{262E7131-252C-6F01-C71F-E4F7B639AFF9}" dt="2023-10-23T22:34:30.116" v="58"/>
          <ac:picMkLst>
            <pc:docMk/>
            <pc:sldMk cId="3779635839" sldId="271"/>
            <ac:picMk id="4" creationId="{C9F9ACF1-EC86-233A-4B6E-16F9DF2F99E1}"/>
          </ac:picMkLst>
        </pc:picChg>
      </pc:sldChg>
      <pc:sldChg chg="modSp del">
        <pc:chgData name="Jill Manaia" userId="S::jill.manaia@stdc.govt.nz::d6ba2855-6ff0-40e4-8a7b-af28e5a987d3" providerId="AD" clId="Web-{262E7131-252C-6F01-C71F-E4F7B639AFF9}" dt="2023-10-23T22:36:07.057" v="120"/>
        <pc:sldMkLst>
          <pc:docMk/>
          <pc:sldMk cId="2030258920" sldId="272"/>
        </pc:sldMkLst>
        <pc:spChg chg="mod">
          <ac:chgData name="Jill Manaia" userId="S::jill.manaia@stdc.govt.nz::d6ba2855-6ff0-40e4-8a7b-af28e5a987d3" providerId="AD" clId="Web-{262E7131-252C-6F01-C71F-E4F7B639AFF9}" dt="2023-10-23T22:35:33.744" v="101" actId="20577"/>
          <ac:spMkLst>
            <pc:docMk/>
            <pc:sldMk cId="2030258920" sldId="272"/>
            <ac:spMk id="5" creationId="{6A4186D6-4E54-C954-03EE-140B12763C6D}"/>
          </ac:spMkLst>
        </pc:spChg>
      </pc:sldChg>
      <pc:sldChg chg="modSp add replId">
        <pc:chgData name="Jill Manaia" userId="S::jill.manaia@stdc.govt.nz::d6ba2855-6ff0-40e4-8a7b-af28e5a987d3" providerId="AD" clId="Web-{262E7131-252C-6F01-C71F-E4F7B639AFF9}" dt="2023-10-23T22:37:41.467" v="180" actId="20577"/>
        <pc:sldMkLst>
          <pc:docMk/>
          <pc:sldMk cId="705454728" sldId="273"/>
        </pc:sldMkLst>
        <pc:graphicFrameChg chg="modGraphic">
          <ac:chgData name="Jill Manaia" userId="S::jill.manaia@stdc.govt.nz::d6ba2855-6ff0-40e4-8a7b-af28e5a987d3" providerId="AD" clId="Web-{262E7131-252C-6F01-C71F-E4F7B639AFF9}" dt="2023-10-23T22:37:41.467" v="180" actId="20577"/>
          <ac:graphicFrameMkLst>
            <pc:docMk/>
            <pc:sldMk cId="705454728" sldId="273"/>
            <ac:graphicFrameMk id="15" creationId="{EF90DDE6-066A-7A80-50FA-2E52708134BC}"/>
          </ac:graphicFrameMkLst>
        </pc:graphicFrameChg>
      </pc:sldChg>
    </pc:docChg>
  </pc:docChgLst>
  <pc:docChgLst>
    <pc:chgData name="Jill Manaia" userId="S::jill.manaia@stdc.govt.nz::d6ba2855-6ff0-40e4-8a7b-af28e5a987d3" providerId="AD" clId="Web-{7B396E46-114E-FD58-6C3F-6767CAE58B6E}"/>
    <pc:docChg chg="addSld delSld modSld sldOrd">
      <pc:chgData name="Jill Manaia" userId="S::jill.manaia@stdc.govt.nz::d6ba2855-6ff0-40e4-8a7b-af28e5a987d3" providerId="AD" clId="Web-{7B396E46-114E-FD58-6C3F-6767CAE58B6E}" dt="2023-10-23T22:28:25.726" v="1192"/>
      <pc:docMkLst>
        <pc:docMk/>
      </pc:docMkLst>
      <pc:sldChg chg="modSp">
        <pc:chgData name="Jill Manaia" userId="S::jill.manaia@stdc.govt.nz::d6ba2855-6ff0-40e4-8a7b-af28e5a987d3" providerId="AD" clId="Web-{7B396E46-114E-FD58-6C3F-6767CAE58B6E}" dt="2023-10-23T20:54:35.820" v="209" actId="20577"/>
        <pc:sldMkLst>
          <pc:docMk/>
          <pc:sldMk cId="1813924379" sldId="258"/>
        </pc:sldMkLst>
        <pc:spChg chg="mod">
          <ac:chgData name="Jill Manaia" userId="S::jill.manaia@stdc.govt.nz::d6ba2855-6ff0-40e4-8a7b-af28e5a987d3" providerId="AD" clId="Web-{7B396E46-114E-FD58-6C3F-6767CAE58B6E}" dt="2023-10-23T20:54:35.820" v="209" actId="20577"/>
          <ac:spMkLst>
            <pc:docMk/>
            <pc:sldMk cId="1813924379" sldId="258"/>
            <ac:spMk id="3" creationId="{9FEBE820-60DB-2395-0BBB-DF4C277543FE}"/>
          </ac:spMkLst>
        </pc:spChg>
      </pc:sldChg>
      <pc:sldChg chg="modSp del ord">
        <pc:chgData name="Jill Manaia" userId="S::jill.manaia@stdc.govt.nz::d6ba2855-6ff0-40e4-8a7b-af28e5a987d3" providerId="AD" clId="Web-{7B396E46-114E-FD58-6C3F-6767CAE58B6E}" dt="2023-10-23T21:50:52.261" v="828"/>
        <pc:sldMkLst>
          <pc:docMk/>
          <pc:sldMk cId="2151763834" sldId="259"/>
        </pc:sldMkLst>
        <pc:spChg chg="mod">
          <ac:chgData name="Jill Manaia" userId="S::jill.manaia@stdc.govt.nz::d6ba2855-6ff0-40e4-8a7b-af28e5a987d3" providerId="AD" clId="Web-{7B396E46-114E-FD58-6C3F-6767CAE58B6E}" dt="2023-10-23T20:48:56.809" v="84" actId="20577"/>
          <ac:spMkLst>
            <pc:docMk/>
            <pc:sldMk cId="2151763834" sldId="259"/>
            <ac:spMk id="2" creationId="{FBD17D91-8102-0E45-64D0-903483E9494D}"/>
          </ac:spMkLst>
        </pc:spChg>
        <pc:spChg chg="mod">
          <ac:chgData name="Jill Manaia" userId="S::jill.manaia@stdc.govt.nz::d6ba2855-6ff0-40e4-8a7b-af28e5a987d3" providerId="AD" clId="Web-{7B396E46-114E-FD58-6C3F-6767CAE58B6E}" dt="2023-10-23T21:48:29.147" v="735" actId="20577"/>
          <ac:spMkLst>
            <pc:docMk/>
            <pc:sldMk cId="2151763834" sldId="259"/>
            <ac:spMk id="3" creationId="{55A2C745-3266-BA55-CC34-821A5EE789D8}"/>
          </ac:spMkLst>
        </pc:spChg>
      </pc:sldChg>
      <pc:sldChg chg="addSp modSp">
        <pc:chgData name="Jill Manaia" userId="S::jill.manaia@stdc.govt.nz::d6ba2855-6ff0-40e4-8a7b-af28e5a987d3" providerId="AD" clId="Web-{7B396E46-114E-FD58-6C3F-6767CAE58B6E}" dt="2023-10-23T22:18:25.831" v="1135" actId="1076"/>
        <pc:sldMkLst>
          <pc:docMk/>
          <pc:sldMk cId="4131265261" sldId="260"/>
        </pc:sldMkLst>
        <pc:spChg chg="mod">
          <ac:chgData name="Jill Manaia" userId="S::jill.manaia@stdc.govt.nz::d6ba2855-6ff0-40e4-8a7b-af28e5a987d3" providerId="AD" clId="Web-{7B396E46-114E-FD58-6C3F-6767CAE58B6E}" dt="2023-10-23T22:18:25.831" v="1135" actId="1076"/>
          <ac:spMkLst>
            <pc:docMk/>
            <pc:sldMk cId="4131265261" sldId="260"/>
            <ac:spMk id="2" creationId="{A8358D58-E7AD-37CA-934C-065F6E1840E6}"/>
          </ac:spMkLst>
        </pc:spChg>
        <pc:spChg chg="mod">
          <ac:chgData name="Jill Manaia" userId="S::jill.manaia@stdc.govt.nz::d6ba2855-6ff0-40e4-8a7b-af28e5a987d3" providerId="AD" clId="Web-{7B396E46-114E-FD58-6C3F-6767CAE58B6E}" dt="2023-10-23T20:52:32.285" v="184" actId="20577"/>
          <ac:spMkLst>
            <pc:docMk/>
            <pc:sldMk cId="4131265261" sldId="260"/>
            <ac:spMk id="3" creationId="{9FEBE820-60DB-2395-0BBB-DF4C277543FE}"/>
          </ac:spMkLst>
        </pc:spChg>
        <pc:spChg chg="add mod">
          <ac:chgData name="Jill Manaia" userId="S::jill.manaia@stdc.govt.nz::d6ba2855-6ff0-40e4-8a7b-af28e5a987d3" providerId="AD" clId="Web-{7B396E46-114E-FD58-6C3F-6767CAE58B6E}" dt="2023-10-23T22:18:07.393" v="1129" actId="1076"/>
          <ac:spMkLst>
            <pc:docMk/>
            <pc:sldMk cId="4131265261" sldId="260"/>
            <ac:spMk id="5" creationId="{6A4186D6-4E54-C954-03EE-140B12763C6D}"/>
          </ac:spMkLst>
        </pc:spChg>
        <pc:picChg chg="add mod">
          <ac:chgData name="Jill Manaia" userId="S::jill.manaia@stdc.govt.nz::d6ba2855-6ff0-40e4-8a7b-af28e5a987d3" providerId="AD" clId="Web-{7B396E46-114E-FD58-6C3F-6767CAE58B6E}" dt="2023-10-23T22:18:21.128" v="1134" actId="14100"/>
          <ac:picMkLst>
            <pc:docMk/>
            <pc:sldMk cId="4131265261" sldId="260"/>
            <ac:picMk id="6" creationId="{283B4BB8-955A-7FC2-8F92-8BC5788E0273}"/>
          </ac:picMkLst>
        </pc:picChg>
      </pc:sldChg>
      <pc:sldChg chg="modSp add ord replId">
        <pc:chgData name="Jill Manaia" userId="S::jill.manaia@stdc.govt.nz::d6ba2855-6ff0-40e4-8a7b-af28e5a987d3" providerId="AD" clId="Web-{7B396E46-114E-FD58-6C3F-6767CAE58B6E}" dt="2023-10-23T22:08:33.093" v="1127" actId="20577"/>
        <pc:sldMkLst>
          <pc:docMk/>
          <pc:sldMk cId="3500339632" sldId="261"/>
        </pc:sldMkLst>
        <pc:spChg chg="mod">
          <ac:chgData name="Jill Manaia" userId="S::jill.manaia@stdc.govt.nz::d6ba2855-6ff0-40e4-8a7b-af28e5a987d3" providerId="AD" clId="Web-{7B396E46-114E-FD58-6C3F-6767CAE58B6E}" dt="2023-10-23T20:55:28.713" v="224" actId="20577"/>
          <ac:spMkLst>
            <pc:docMk/>
            <pc:sldMk cId="3500339632" sldId="261"/>
            <ac:spMk id="2" creationId="{A8358D58-E7AD-37CA-934C-065F6E1840E6}"/>
          </ac:spMkLst>
        </pc:spChg>
        <pc:spChg chg="mod">
          <ac:chgData name="Jill Manaia" userId="S::jill.manaia@stdc.govt.nz::d6ba2855-6ff0-40e4-8a7b-af28e5a987d3" providerId="AD" clId="Web-{7B396E46-114E-FD58-6C3F-6767CAE58B6E}" dt="2023-10-23T22:08:33.093" v="1127" actId="20577"/>
          <ac:spMkLst>
            <pc:docMk/>
            <pc:sldMk cId="3500339632" sldId="261"/>
            <ac:spMk id="5" creationId="{6A4186D6-4E54-C954-03EE-140B12763C6D}"/>
          </ac:spMkLst>
        </pc:spChg>
      </pc:sldChg>
      <pc:sldChg chg="new del">
        <pc:chgData name="Jill Manaia" userId="S::jill.manaia@stdc.govt.nz::d6ba2855-6ff0-40e4-8a7b-af28e5a987d3" providerId="AD" clId="Web-{7B396E46-114E-FD58-6C3F-6767CAE58B6E}" dt="2023-10-23T20:55:02.806" v="213"/>
        <pc:sldMkLst>
          <pc:docMk/>
          <pc:sldMk cId="4067607478" sldId="262"/>
        </pc:sldMkLst>
      </pc:sldChg>
      <pc:sldChg chg="addSp modSp add ord replId">
        <pc:chgData name="Jill Manaia" userId="S::jill.manaia@stdc.govt.nz::d6ba2855-6ff0-40e4-8a7b-af28e5a987d3" providerId="AD" clId="Web-{7B396E46-114E-FD58-6C3F-6767CAE58B6E}" dt="2023-10-23T22:04:45.351" v="1118" actId="1076"/>
        <pc:sldMkLst>
          <pc:docMk/>
          <pc:sldMk cId="3737608793" sldId="263"/>
        </pc:sldMkLst>
        <pc:spChg chg="mod">
          <ac:chgData name="Jill Manaia" userId="S::jill.manaia@stdc.govt.nz::d6ba2855-6ff0-40e4-8a7b-af28e5a987d3" providerId="AD" clId="Web-{7B396E46-114E-FD58-6C3F-6767CAE58B6E}" dt="2023-10-23T21:13:52.593" v="509" actId="20577"/>
          <ac:spMkLst>
            <pc:docMk/>
            <pc:sldMk cId="3737608793" sldId="263"/>
            <ac:spMk id="2" creationId="{A8358D58-E7AD-37CA-934C-065F6E1840E6}"/>
          </ac:spMkLst>
        </pc:spChg>
        <pc:spChg chg="mod">
          <ac:chgData name="Jill Manaia" userId="S::jill.manaia@stdc.govt.nz::d6ba2855-6ff0-40e4-8a7b-af28e5a987d3" providerId="AD" clId="Web-{7B396E46-114E-FD58-6C3F-6767CAE58B6E}" dt="2023-10-23T22:04:27.132" v="1113" actId="1076"/>
          <ac:spMkLst>
            <pc:docMk/>
            <pc:sldMk cId="3737608793" sldId="263"/>
            <ac:spMk id="5" creationId="{6A4186D6-4E54-C954-03EE-140B12763C6D}"/>
          </ac:spMkLst>
        </pc:spChg>
        <pc:picChg chg="add mod">
          <ac:chgData name="Jill Manaia" userId="S::jill.manaia@stdc.govt.nz::d6ba2855-6ff0-40e4-8a7b-af28e5a987d3" providerId="AD" clId="Web-{7B396E46-114E-FD58-6C3F-6767CAE58B6E}" dt="2023-10-23T22:04:45.351" v="1118" actId="1076"/>
          <ac:picMkLst>
            <pc:docMk/>
            <pc:sldMk cId="3737608793" sldId="263"/>
            <ac:picMk id="4" creationId="{2CB69C81-F99F-B202-DC13-AF62DEC38841}"/>
          </ac:picMkLst>
        </pc:picChg>
      </pc:sldChg>
      <pc:sldChg chg="addSp delSp modSp add replId">
        <pc:chgData name="Jill Manaia" userId="S::jill.manaia@stdc.govt.nz::d6ba2855-6ff0-40e4-8a7b-af28e5a987d3" providerId="AD" clId="Web-{7B396E46-114E-FD58-6C3F-6767CAE58B6E}" dt="2023-10-23T21:23:16.674" v="643" actId="14100"/>
        <pc:sldMkLst>
          <pc:docMk/>
          <pc:sldMk cId="70262931" sldId="264"/>
        </pc:sldMkLst>
        <pc:spChg chg="mod">
          <ac:chgData name="Jill Manaia" userId="S::jill.manaia@stdc.govt.nz::d6ba2855-6ff0-40e4-8a7b-af28e5a987d3" providerId="AD" clId="Web-{7B396E46-114E-FD58-6C3F-6767CAE58B6E}" dt="2023-10-23T21:02:16.976" v="395" actId="20577"/>
          <ac:spMkLst>
            <pc:docMk/>
            <pc:sldMk cId="70262931" sldId="264"/>
            <ac:spMk id="2" creationId="{A8358D58-E7AD-37CA-934C-065F6E1840E6}"/>
          </ac:spMkLst>
        </pc:spChg>
        <pc:spChg chg="mod">
          <ac:chgData name="Jill Manaia" userId="S::jill.manaia@stdc.govt.nz::d6ba2855-6ff0-40e4-8a7b-af28e5a987d3" providerId="AD" clId="Web-{7B396E46-114E-FD58-6C3F-6767CAE58B6E}" dt="2023-10-23T21:01:54.804" v="390" actId="20577"/>
          <ac:spMkLst>
            <pc:docMk/>
            <pc:sldMk cId="70262931" sldId="264"/>
            <ac:spMk id="5" creationId="{6A4186D6-4E54-C954-03EE-140B12763C6D}"/>
          </ac:spMkLst>
        </pc:spChg>
        <pc:picChg chg="add del mod">
          <ac:chgData name="Jill Manaia" userId="S::jill.manaia@stdc.govt.nz::d6ba2855-6ff0-40e4-8a7b-af28e5a987d3" providerId="AD" clId="Web-{7B396E46-114E-FD58-6C3F-6767CAE58B6E}" dt="2023-10-23T21:22:42.033" v="640"/>
          <ac:picMkLst>
            <pc:docMk/>
            <pc:sldMk cId="70262931" sldId="264"/>
            <ac:picMk id="4" creationId="{68861A14-5076-EC92-5EA0-6F16BCAE5D38}"/>
          </ac:picMkLst>
        </pc:picChg>
        <pc:picChg chg="add mod">
          <ac:chgData name="Jill Manaia" userId="S::jill.manaia@stdc.govt.nz::d6ba2855-6ff0-40e4-8a7b-af28e5a987d3" providerId="AD" clId="Web-{7B396E46-114E-FD58-6C3F-6767CAE58B6E}" dt="2023-10-23T21:23:16.674" v="643" actId="14100"/>
          <ac:picMkLst>
            <pc:docMk/>
            <pc:sldMk cId="70262931" sldId="264"/>
            <ac:picMk id="6" creationId="{3586216C-9C5C-BB8E-2666-C3621B3559B8}"/>
          </ac:picMkLst>
        </pc:picChg>
      </pc:sldChg>
      <pc:sldChg chg="modSp add ord replId">
        <pc:chgData name="Jill Manaia" userId="S::jill.manaia@stdc.govt.nz::d6ba2855-6ff0-40e4-8a7b-af28e5a987d3" providerId="AD" clId="Web-{7B396E46-114E-FD58-6C3F-6767CAE58B6E}" dt="2023-10-23T21:17:22.928" v="592" actId="20577"/>
        <pc:sldMkLst>
          <pc:docMk/>
          <pc:sldMk cId="1680467003" sldId="265"/>
        </pc:sldMkLst>
        <pc:spChg chg="mod">
          <ac:chgData name="Jill Manaia" userId="S::jill.manaia@stdc.govt.nz::d6ba2855-6ff0-40e4-8a7b-af28e5a987d3" providerId="AD" clId="Web-{7B396E46-114E-FD58-6C3F-6767CAE58B6E}" dt="2023-10-23T21:08:28.082" v="435" actId="20577"/>
          <ac:spMkLst>
            <pc:docMk/>
            <pc:sldMk cId="1680467003" sldId="265"/>
            <ac:spMk id="2" creationId="{A8358D58-E7AD-37CA-934C-065F6E1840E6}"/>
          </ac:spMkLst>
        </pc:spChg>
        <pc:spChg chg="mod">
          <ac:chgData name="Jill Manaia" userId="S::jill.manaia@stdc.govt.nz::d6ba2855-6ff0-40e4-8a7b-af28e5a987d3" providerId="AD" clId="Web-{7B396E46-114E-FD58-6C3F-6767CAE58B6E}" dt="2023-10-23T21:17:22.928" v="592" actId="20577"/>
          <ac:spMkLst>
            <pc:docMk/>
            <pc:sldMk cId="1680467003" sldId="265"/>
            <ac:spMk id="3" creationId="{9FEBE820-60DB-2395-0BBB-DF4C277543FE}"/>
          </ac:spMkLst>
        </pc:spChg>
      </pc:sldChg>
      <pc:sldChg chg="modSp new">
        <pc:chgData name="Jill Manaia" userId="S::jill.manaia@stdc.govt.nz::d6ba2855-6ff0-40e4-8a7b-af28e5a987d3" providerId="AD" clId="Web-{7B396E46-114E-FD58-6C3F-6767CAE58B6E}" dt="2023-10-23T21:23:33.987" v="647" actId="20577"/>
        <pc:sldMkLst>
          <pc:docMk/>
          <pc:sldMk cId="4186159232" sldId="266"/>
        </pc:sldMkLst>
        <pc:spChg chg="mod">
          <ac:chgData name="Jill Manaia" userId="S::jill.manaia@stdc.govt.nz::d6ba2855-6ff0-40e4-8a7b-af28e5a987d3" providerId="AD" clId="Web-{7B396E46-114E-FD58-6C3F-6767CAE58B6E}" dt="2023-10-23T21:23:33.987" v="647" actId="20577"/>
          <ac:spMkLst>
            <pc:docMk/>
            <pc:sldMk cId="4186159232" sldId="266"/>
            <ac:spMk id="2" creationId="{7A04796B-9298-A005-F00F-32DD32AF52E7}"/>
          </ac:spMkLst>
        </pc:spChg>
      </pc:sldChg>
      <pc:sldChg chg="addSp delSp modSp add replId">
        <pc:chgData name="Jill Manaia" userId="S::jill.manaia@stdc.govt.nz::d6ba2855-6ff0-40e4-8a7b-af28e5a987d3" providerId="AD" clId="Web-{7B396E46-114E-FD58-6C3F-6767CAE58B6E}" dt="2023-10-23T21:22:04.203" v="639" actId="1076"/>
        <pc:sldMkLst>
          <pc:docMk/>
          <pc:sldMk cId="3781834468" sldId="267"/>
        </pc:sldMkLst>
        <pc:spChg chg="mod">
          <ac:chgData name="Jill Manaia" userId="S::jill.manaia@stdc.govt.nz::d6ba2855-6ff0-40e4-8a7b-af28e5a987d3" providerId="AD" clId="Web-{7B396E46-114E-FD58-6C3F-6767CAE58B6E}" dt="2023-10-23T21:21:24.124" v="634" actId="20577"/>
          <ac:spMkLst>
            <pc:docMk/>
            <pc:sldMk cId="3781834468" sldId="267"/>
            <ac:spMk id="2" creationId="{A8358D58-E7AD-37CA-934C-065F6E1840E6}"/>
          </ac:spMkLst>
        </pc:spChg>
        <pc:spChg chg="mod">
          <ac:chgData name="Jill Manaia" userId="S::jill.manaia@stdc.govt.nz::d6ba2855-6ff0-40e4-8a7b-af28e5a987d3" providerId="AD" clId="Web-{7B396E46-114E-FD58-6C3F-6767CAE58B6E}" dt="2023-10-23T21:21:57.578" v="638" actId="14100"/>
          <ac:spMkLst>
            <pc:docMk/>
            <pc:sldMk cId="3781834468" sldId="267"/>
            <ac:spMk id="3" creationId="{9FEBE820-60DB-2395-0BBB-DF4C277543FE}"/>
          </ac:spMkLst>
        </pc:spChg>
        <pc:spChg chg="del">
          <ac:chgData name="Jill Manaia" userId="S::jill.manaia@stdc.govt.nz::d6ba2855-6ff0-40e4-8a7b-af28e5a987d3" providerId="AD" clId="Web-{7B396E46-114E-FD58-6C3F-6767CAE58B6E}" dt="2023-10-23T21:20:39.388" v="623"/>
          <ac:spMkLst>
            <pc:docMk/>
            <pc:sldMk cId="3781834468" sldId="267"/>
            <ac:spMk id="5" creationId="{6A4186D6-4E54-C954-03EE-140B12763C6D}"/>
          </ac:spMkLst>
        </pc:spChg>
        <pc:spChg chg="ord">
          <ac:chgData name="Jill Manaia" userId="S::jill.manaia@stdc.govt.nz::d6ba2855-6ff0-40e4-8a7b-af28e5a987d3" providerId="AD" clId="Web-{7B396E46-114E-FD58-6C3F-6767CAE58B6E}" dt="2023-10-23T21:21:47.656" v="637"/>
          <ac:spMkLst>
            <pc:docMk/>
            <pc:sldMk cId="3781834468" sldId="267"/>
            <ac:spMk id="8" creationId="{1BB867FF-FC45-48F7-8104-F89BE54909F1}"/>
          </ac:spMkLst>
        </pc:spChg>
        <pc:picChg chg="add mod ord">
          <ac:chgData name="Jill Manaia" userId="S::jill.manaia@stdc.govt.nz::d6ba2855-6ff0-40e4-8a7b-af28e5a987d3" providerId="AD" clId="Web-{7B396E46-114E-FD58-6C3F-6767CAE58B6E}" dt="2023-10-23T21:22:04.203" v="639" actId="1076"/>
          <ac:picMkLst>
            <pc:docMk/>
            <pc:sldMk cId="3781834468" sldId="267"/>
            <ac:picMk id="4" creationId="{ED0DDF03-F92F-3B82-3E41-D6003B26A6E5}"/>
          </ac:picMkLst>
        </pc:picChg>
      </pc:sldChg>
      <pc:sldChg chg="new">
        <pc:chgData name="Jill Manaia" userId="S::jill.manaia@stdc.govt.nz::d6ba2855-6ff0-40e4-8a7b-af28e5a987d3" providerId="AD" clId="Web-{7B396E46-114E-FD58-6C3F-6767CAE58B6E}" dt="2023-10-23T21:23:40.972" v="648"/>
        <pc:sldMkLst>
          <pc:docMk/>
          <pc:sldMk cId="703824837" sldId="268"/>
        </pc:sldMkLst>
      </pc:sldChg>
      <pc:sldChg chg="addSp delSp modSp add ord replId">
        <pc:chgData name="Jill Manaia" userId="S::jill.manaia@stdc.govt.nz::d6ba2855-6ff0-40e4-8a7b-af28e5a987d3" providerId="AD" clId="Web-{7B396E46-114E-FD58-6C3F-6767CAE58B6E}" dt="2023-10-23T22:27:50.538" v="1190" actId="1076"/>
        <pc:sldMkLst>
          <pc:docMk/>
          <pc:sldMk cId="3273704092" sldId="269"/>
        </pc:sldMkLst>
        <pc:spChg chg="mod">
          <ac:chgData name="Jill Manaia" userId="S::jill.manaia@stdc.govt.nz::d6ba2855-6ff0-40e4-8a7b-af28e5a987d3" providerId="AD" clId="Web-{7B396E46-114E-FD58-6C3F-6767CAE58B6E}" dt="2023-10-23T21:51:53.966" v="848" actId="20577"/>
          <ac:spMkLst>
            <pc:docMk/>
            <pc:sldMk cId="3273704092" sldId="269"/>
            <ac:spMk id="2" creationId="{A8358D58-E7AD-37CA-934C-065F6E1840E6}"/>
          </ac:spMkLst>
        </pc:spChg>
        <pc:spChg chg="add mod">
          <ac:chgData name="Jill Manaia" userId="S::jill.manaia@stdc.govt.nz::d6ba2855-6ff0-40e4-8a7b-af28e5a987d3" providerId="AD" clId="Web-{7B396E46-114E-FD58-6C3F-6767CAE58B6E}" dt="2023-10-23T22:27:50.538" v="1190" actId="1076"/>
          <ac:spMkLst>
            <pc:docMk/>
            <pc:sldMk cId="3273704092" sldId="269"/>
            <ac:spMk id="4" creationId="{DACDDE74-246D-8545-D5F1-4C60C27EB297}"/>
          </ac:spMkLst>
        </pc:spChg>
        <pc:picChg chg="del">
          <ac:chgData name="Jill Manaia" userId="S::jill.manaia@stdc.govt.nz::d6ba2855-6ff0-40e4-8a7b-af28e5a987d3" providerId="AD" clId="Web-{7B396E46-114E-FD58-6C3F-6767CAE58B6E}" dt="2023-10-23T21:51:59.575" v="849"/>
          <ac:picMkLst>
            <pc:docMk/>
            <pc:sldMk cId="3273704092" sldId="269"/>
            <ac:picMk id="6" creationId="{3586216C-9C5C-BB8E-2666-C3621B3559B8}"/>
          </ac:picMkLst>
        </pc:picChg>
      </pc:sldChg>
      <pc:sldChg chg="add ord replId">
        <pc:chgData name="Jill Manaia" userId="S::jill.manaia@stdc.govt.nz::d6ba2855-6ff0-40e4-8a7b-af28e5a987d3" providerId="AD" clId="Web-{7B396E46-114E-FD58-6C3F-6767CAE58B6E}" dt="2023-10-23T21:24:53.037" v="654"/>
        <pc:sldMkLst>
          <pc:docMk/>
          <pc:sldMk cId="430366360" sldId="270"/>
        </pc:sldMkLst>
      </pc:sldChg>
      <pc:sldChg chg="addSp delSp modSp add ord replId">
        <pc:chgData name="Jill Manaia" userId="S::jill.manaia@stdc.govt.nz::d6ba2855-6ff0-40e4-8a7b-af28e5a987d3" providerId="AD" clId="Web-{7B396E46-114E-FD58-6C3F-6767CAE58B6E}" dt="2023-10-23T22:28:25.726" v="1192"/>
        <pc:sldMkLst>
          <pc:docMk/>
          <pc:sldMk cId="3779635839" sldId="271"/>
        </pc:sldMkLst>
        <pc:spChg chg="mod">
          <ac:chgData name="Jill Manaia" userId="S::jill.manaia@stdc.govt.nz::d6ba2855-6ff0-40e4-8a7b-af28e5a987d3" providerId="AD" clId="Web-{7B396E46-114E-FD58-6C3F-6767CAE58B6E}" dt="2023-10-23T22:22:00.698" v="1181" actId="14100"/>
          <ac:spMkLst>
            <pc:docMk/>
            <pc:sldMk cId="3779635839" sldId="271"/>
            <ac:spMk id="2" creationId="{A8358D58-E7AD-37CA-934C-065F6E1840E6}"/>
          </ac:spMkLst>
        </pc:spChg>
        <pc:spChg chg="mod">
          <ac:chgData name="Jill Manaia" userId="S::jill.manaia@stdc.govt.nz::d6ba2855-6ff0-40e4-8a7b-af28e5a987d3" providerId="AD" clId="Web-{7B396E46-114E-FD58-6C3F-6767CAE58B6E}" dt="2023-10-23T22:21:17.384" v="1178" actId="14100"/>
          <ac:spMkLst>
            <pc:docMk/>
            <pc:sldMk cId="3779635839" sldId="271"/>
            <ac:spMk id="3" creationId="{9FEBE820-60DB-2395-0BBB-DF4C277543FE}"/>
          </ac:spMkLst>
        </pc:spChg>
        <pc:spChg chg="add mod">
          <ac:chgData name="Jill Manaia" userId="S::jill.manaia@stdc.govt.nz::d6ba2855-6ff0-40e4-8a7b-af28e5a987d3" providerId="AD" clId="Web-{7B396E46-114E-FD58-6C3F-6767CAE58B6E}" dt="2023-10-23T22:22:14.245" v="1184" actId="14100"/>
          <ac:spMkLst>
            <pc:docMk/>
            <pc:sldMk cId="3779635839" sldId="271"/>
            <ac:spMk id="9" creationId="{18384C04-D897-E391-2254-DE434B6BE481}"/>
          </ac:spMkLst>
        </pc:spChg>
        <pc:spChg chg="add mod">
          <ac:chgData name="Jill Manaia" userId="S::jill.manaia@stdc.govt.nz::d6ba2855-6ff0-40e4-8a7b-af28e5a987d3" providerId="AD" clId="Web-{7B396E46-114E-FD58-6C3F-6767CAE58B6E}" dt="2023-10-23T22:22:21.480" v="1185" actId="1076"/>
          <ac:spMkLst>
            <pc:docMk/>
            <pc:sldMk cId="3779635839" sldId="271"/>
            <ac:spMk id="13" creationId="{465AF32B-D038-CEDF-DB52-1FA5AD36CEA9}"/>
          </ac:spMkLst>
        </pc:spChg>
        <pc:picChg chg="add del mod">
          <ac:chgData name="Jill Manaia" userId="S::jill.manaia@stdc.govt.nz::d6ba2855-6ff0-40e4-8a7b-af28e5a987d3" providerId="AD" clId="Web-{7B396E46-114E-FD58-6C3F-6767CAE58B6E}" dt="2023-10-23T22:28:25.726" v="1192"/>
          <ac:picMkLst>
            <pc:docMk/>
            <pc:sldMk cId="3779635839" sldId="271"/>
            <ac:picMk id="4" creationId="{0BC2B00F-7343-A915-1FE1-A7E58C035062}"/>
          </ac:picMkLst>
        </pc:picChg>
        <pc:picChg chg="del">
          <ac:chgData name="Jill Manaia" userId="S::jill.manaia@stdc.govt.nz::d6ba2855-6ff0-40e4-8a7b-af28e5a987d3" providerId="AD" clId="Web-{7B396E46-114E-FD58-6C3F-6767CAE58B6E}" dt="2023-10-23T22:21:02.321" v="1174"/>
          <ac:picMkLst>
            <pc:docMk/>
            <pc:sldMk cId="3779635839" sldId="271"/>
            <ac:picMk id="6" creationId="{3586216C-9C5C-BB8E-2666-C3621B3559B8}"/>
          </ac:picMkLst>
        </pc:picChg>
      </pc:sldChg>
      <pc:sldChg chg="modSp add ord replId">
        <pc:chgData name="Jill Manaia" userId="S::jill.manaia@stdc.govt.nz::d6ba2855-6ff0-40e4-8a7b-af28e5a987d3" providerId="AD" clId="Web-{7B396E46-114E-FD58-6C3F-6767CAE58B6E}" dt="2023-10-23T22:20:55.915" v="1173" actId="1076"/>
        <pc:sldMkLst>
          <pc:docMk/>
          <pc:sldMk cId="2030258920" sldId="272"/>
        </pc:sldMkLst>
        <pc:spChg chg="mod">
          <ac:chgData name="Jill Manaia" userId="S::jill.manaia@stdc.govt.nz::d6ba2855-6ff0-40e4-8a7b-af28e5a987d3" providerId="AD" clId="Web-{7B396E46-114E-FD58-6C3F-6767CAE58B6E}" dt="2023-10-23T22:00:30.202" v="992" actId="20577"/>
          <ac:spMkLst>
            <pc:docMk/>
            <pc:sldMk cId="2030258920" sldId="272"/>
            <ac:spMk id="2" creationId="{A8358D58-E7AD-37CA-934C-065F6E1840E6}"/>
          </ac:spMkLst>
        </pc:spChg>
        <pc:spChg chg="mod">
          <ac:chgData name="Jill Manaia" userId="S::jill.manaia@stdc.govt.nz::d6ba2855-6ff0-40e4-8a7b-af28e5a987d3" providerId="AD" clId="Web-{7B396E46-114E-FD58-6C3F-6767CAE58B6E}" dt="2023-10-23T22:20:55.915" v="1173" actId="1076"/>
          <ac:spMkLst>
            <pc:docMk/>
            <pc:sldMk cId="2030258920" sldId="272"/>
            <ac:spMk id="5" creationId="{6A4186D6-4E54-C954-03EE-140B12763C6D}"/>
          </ac:spMkLst>
        </pc:spChg>
      </pc:sldChg>
      <pc:sldChg chg="modSp add del replId">
        <pc:chgData name="Jill Manaia" userId="S::jill.manaia@stdc.govt.nz::d6ba2855-6ff0-40e4-8a7b-af28e5a987d3" providerId="AD" clId="Web-{7B396E46-114E-FD58-6C3F-6767CAE58B6E}" dt="2023-10-23T22:00:13.748" v="977"/>
        <pc:sldMkLst>
          <pc:docMk/>
          <pc:sldMk cId="4092972986" sldId="272"/>
        </pc:sldMkLst>
        <pc:spChg chg="mod">
          <ac:chgData name="Jill Manaia" userId="S::jill.manaia@stdc.govt.nz::d6ba2855-6ff0-40e4-8a7b-af28e5a987d3" providerId="AD" clId="Web-{7B396E46-114E-FD58-6C3F-6767CAE58B6E}" dt="2023-10-23T22:00:08.748" v="976" actId="20577"/>
          <ac:spMkLst>
            <pc:docMk/>
            <pc:sldMk cId="4092972986" sldId="272"/>
            <ac:spMk id="2" creationId="{A8358D58-E7AD-37CA-934C-065F6E1840E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7D531A-727C-4206-8B61-4D6106A00CC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4AA1578-1FA3-4A0E-A729-407F757E7C0E}">
      <dgm:prSet/>
      <dgm:spPr/>
      <dgm:t>
        <a:bodyPr/>
        <a:lstStyle/>
        <a:p>
          <a:r>
            <a:rPr lang="en-GB">
              <a:latin typeface="Calibri Light" panose="020F0302020204030204"/>
            </a:rPr>
            <a:t>Male</a:t>
          </a:r>
          <a:endParaRPr lang="en-US"/>
        </a:p>
      </dgm:t>
    </dgm:pt>
    <dgm:pt modelId="{2C7CEC74-75D7-4DC5-9E37-1B88C6535E8B}" type="parTrans" cxnId="{2A056DB4-0E04-449C-B333-D4FF8316590F}">
      <dgm:prSet/>
      <dgm:spPr/>
      <dgm:t>
        <a:bodyPr/>
        <a:lstStyle/>
        <a:p>
          <a:endParaRPr lang="en-US"/>
        </a:p>
      </dgm:t>
    </dgm:pt>
    <dgm:pt modelId="{4706C55F-920C-4B40-9E64-D8485CC2C4C6}" type="sibTrans" cxnId="{2A056DB4-0E04-449C-B333-D4FF8316590F}">
      <dgm:prSet/>
      <dgm:spPr/>
      <dgm:t>
        <a:bodyPr/>
        <a:lstStyle/>
        <a:p>
          <a:endParaRPr lang="en-US"/>
        </a:p>
      </dgm:t>
    </dgm:pt>
    <dgm:pt modelId="{AACF250B-6982-4BB8-A965-FD9CEF6C3479}">
      <dgm:prSet/>
      <dgm:spPr/>
      <dgm:t>
        <a:bodyPr/>
        <a:lstStyle/>
        <a:p>
          <a:pPr rtl="0"/>
          <a:r>
            <a:rPr lang="en-GB">
              <a:latin typeface="Calibri Light" panose="020F0302020204030204"/>
            </a:rPr>
            <a:t>Over 40 </a:t>
          </a:r>
          <a:endParaRPr lang="en-US"/>
        </a:p>
      </dgm:t>
    </dgm:pt>
    <dgm:pt modelId="{6FAA8702-DE2D-4C22-998A-7ADE73A1E107}" type="parTrans" cxnId="{23C74D95-431D-4F3A-ADF8-FD420B737FA0}">
      <dgm:prSet/>
      <dgm:spPr/>
      <dgm:t>
        <a:bodyPr/>
        <a:lstStyle/>
        <a:p>
          <a:endParaRPr lang="en-US"/>
        </a:p>
      </dgm:t>
    </dgm:pt>
    <dgm:pt modelId="{F49C6D9E-2B87-4B37-B158-D4E15FB05B32}" type="sibTrans" cxnId="{23C74D95-431D-4F3A-ADF8-FD420B737FA0}">
      <dgm:prSet/>
      <dgm:spPr/>
      <dgm:t>
        <a:bodyPr/>
        <a:lstStyle/>
        <a:p>
          <a:endParaRPr lang="en-US"/>
        </a:p>
      </dgm:t>
    </dgm:pt>
    <dgm:pt modelId="{BCF12CEA-48E0-4B9B-B9E6-72D77053E64C}">
      <dgm:prSet/>
      <dgm:spPr/>
      <dgm:t>
        <a:bodyPr/>
        <a:lstStyle/>
        <a:p>
          <a:pPr rtl="0"/>
          <a:r>
            <a:rPr lang="en-GB">
              <a:latin typeface="Calibri Light" panose="020F0302020204030204"/>
            </a:rPr>
            <a:t>Medical conditions  </a:t>
          </a:r>
          <a:endParaRPr lang="en-US"/>
        </a:p>
      </dgm:t>
    </dgm:pt>
    <dgm:pt modelId="{D2AD653B-08B1-4297-AEC9-FA27C82FE1BF}" type="parTrans" cxnId="{DFE52B8A-3A87-4DB4-9AAF-1F9EC025ABB4}">
      <dgm:prSet/>
      <dgm:spPr/>
      <dgm:t>
        <a:bodyPr/>
        <a:lstStyle/>
        <a:p>
          <a:endParaRPr lang="en-US"/>
        </a:p>
      </dgm:t>
    </dgm:pt>
    <dgm:pt modelId="{5132D109-DA20-4EBD-B31D-AD8C69DFE582}" type="sibTrans" cxnId="{DFE52B8A-3A87-4DB4-9AAF-1F9EC025ABB4}">
      <dgm:prSet/>
      <dgm:spPr/>
      <dgm:t>
        <a:bodyPr/>
        <a:lstStyle/>
        <a:p>
          <a:endParaRPr lang="en-US"/>
        </a:p>
      </dgm:t>
    </dgm:pt>
    <dgm:pt modelId="{1479EAE7-D401-44FF-976B-6A5E8FCA6F05}">
      <dgm:prSet/>
      <dgm:spPr/>
      <dgm:t>
        <a:bodyPr/>
        <a:lstStyle/>
        <a:p>
          <a:r>
            <a:rPr lang="en-GB" dirty="0"/>
            <a:t>Short thick neck</a:t>
          </a:r>
        </a:p>
      </dgm:t>
    </dgm:pt>
    <dgm:pt modelId="{CF3BF970-6E48-4F08-A4AE-A4D96D5CAED2}" type="parTrans" cxnId="{582B66E1-372E-4C4D-92A4-4225C59F14DF}">
      <dgm:prSet/>
      <dgm:spPr/>
      <dgm:t>
        <a:bodyPr/>
        <a:lstStyle/>
        <a:p>
          <a:endParaRPr lang="en-US"/>
        </a:p>
      </dgm:t>
    </dgm:pt>
    <dgm:pt modelId="{7D2CFE32-BAEA-412E-9718-2188EDF8E981}" type="sibTrans" cxnId="{582B66E1-372E-4C4D-92A4-4225C59F14DF}">
      <dgm:prSet/>
      <dgm:spPr/>
      <dgm:t>
        <a:bodyPr/>
        <a:lstStyle/>
        <a:p>
          <a:endParaRPr lang="en-US"/>
        </a:p>
      </dgm:t>
    </dgm:pt>
    <dgm:pt modelId="{2AF518F9-6246-4110-B050-7DFD00CC2342}">
      <dgm:prSet/>
      <dgm:spPr/>
      <dgm:t>
        <a:bodyPr/>
        <a:lstStyle/>
        <a:p>
          <a:r>
            <a:rPr lang="en-GB" dirty="0"/>
            <a:t>Lifestyle – alcohol, smoking </a:t>
          </a:r>
          <a:endParaRPr lang="en-US" dirty="0"/>
        </a:p>
      </dgm:t>
    </dgm:pt>
    <dgm:pt modelId="{757F56AC-19A0-4DC7-9700-055C14A03599}" type="parTrans" cxnId="{54E1D7FD-ED71-4C06-885E-58A12842621F}">
      <dgm:prSet/>
      <dgm:spPr/>
      <dgm:t>
        <a:bodyPr/>
        <a:lstStyle/>
        <a:p>
          <a:endParaRPr lang="en-US"/>
        </a:p>
      </dgm:t>
    </dgm:pt>
    <dgm:pt modelId="{A5184957-B162-445A-AD39-643AFE7DDA1E}" type="sibTrans" cxnId="{54E1D7FD-ED71-4C06-885E-58A12842621F}">
      <dgm:prSet/>
      <dgm:spPr/>
      <dgm:t>
        <a:bodyPr/>
        <a:lstStyle/>
        <a:p>
          <a:endParaRPr lang="en-US"/>
        </a:p>
      </dgm:t>
    </dgm:pt>
    <dgm:pt modelId="{405B5B1F-CDB8-454F-A281-6328D7CB251B}">
      <dgm:prSet/>
      <dgm:spPr/>
      <dgm:t>
        <a:bodyPr/>
        <a:lstStyle/>
        <a:p>
          <a:r>
            <a:rPr lang="en-GB" dirty="0"/>
            <a:t>Obesity </a:t>
          </a:r>
          <a:endParaRPr lang="en-US" dirty="0"/>
        </a:p>
      </dgm:t>
    </dgm:pt>
    <dgm:pt modelId="{B54979DD-243F-4779-B78E-63D9F0E7FC68}" type="parTrans" cxnId="{C6A0D8B6-0831-40C1-AE10-AB4BD6A768BC}">
      <dgm:prSet/>
      <dgm:spPr/>
      <dgm:t>
        <a:bodyPr/>
        <a:lstStyle/>
        <a:p>
          <a:endParaRPr lang="en-US"/>
        </a:p>
      </dgm:t>
    </dgm:pt>
    <dgm:pt modelId="{FF39533D-E57F-4BB6-AA9A-F195CCE6C883}" type="sibTrans" cxnId="{C6A0D8B6-0831-40C1-AE10-AB4BD6A768BC}">
      <dgm:prSet/>
      <dgm:spPr/>
      <dgm:t>
        <a:bodyPr/>
        <a:lstStyle/>
        <a:p>
          <a:endParaRPr lang="en-US"/>
        </a:p>
      </dgm:t>
    </dgm:pt>
    <dgm:pt modelId="{08EAB592-2112-4521-B5CD-87F00D79F286}">
      <dgm:prSet/>
      <dgm:spPr/>
      <dgm:t>
        <a:bodyPr/>
        <a:lstStyle/>
        <a:p>
          <a:r>
            <a:rPr lang="en-GB" dirty="0"/>
            <a:t>Family history</a:t>
          </a:r>
          <a:endParaRPr lang="en-US" dirty="0"/>
        </a:p>
      </dgm:t>
    </dgm:pt>
    <dgm:pt modelId="{7939B78B-5B3F-4A4C-938E-CBAB1CBFCE37}" type="parTrans" cxnId="{AFE8F893-03ED-4D16-86FC-062568DA215F}">
      <dgm:prSet/>
      <dgm:spPr/>
      <dgm:t>
        <a:bodyPr/>
        <a:lstStyle/>
        <a:p>
          <a:endParaRPr lang="en-US"/>
        </a:p>
      </dgm:t>
    </dgm:pt>
    <dgm:pt modelId="{0807C784-8FE9-4CB7-ADCF-FA760F10654E}" type="sibTrans" cxnId="{AFE8F893-03ED-4D16-86FC-062568DA215F}">
      <dgm:prSet/>
      <dgm:spPr/>
      <dgm:t>
        <a:bodyPr/>
        <a:lstStyle/>
        <a:p>
          <a:endParaRPr lang="en-US"/>
        </a:p>
      </dgm:t>
    </dgm:pt>
    <dgm:pt modelId="{A3809B9C-A27B-4180-BCDC-2FBBE6C4346D}" type="pres">
      <dgm:prSet presAssocID="{017D531A-727C-4206-8B61-4D6106A00CC9}" presName="linear" presStyleCnt="0">
        <dgm:presLayoutVars>
          <dgm:animLvl val="lvl"/>
          <dgm:resizeHandles val="exact"/>
        </dgm:presLayoutVars>
      </dgm:prSet>
      <dgm:spPr/>
    </dgm:pt>
    <dgm:pt modelId="{B049CF72-E19F-4EFB-8FCB-FCA9DEE48AD2}" type="pres">
      <dgm:prSet presAssocID="{04AA1578-1FA3-4A0E-A729-407F757E7C0E}" presName="parentText" presStyleLbl="node1" presStyleIdx="0" presStyleCnt="7">
        <dgm:presLayoutVars>
          <dgm:chMax val="0"/>
          <dgm:bulletEnabled val="1"/>
        </dgm:presLayoutVars>
      </dgm:prSet>
      <dgm:spPr/>
    </dgm:pt>
    <dgm:pt modelId="{8FF6210B-44AA-4768-8CAC-D6BBF1C85126}" type="pres">
      <dgm:prSet presAssocID="{4706C55F-920C-4B40-9E64-D8485CC2C4C6}" presName="spacer" presStyleCnt="0"/>
      <dgm:spPr/>
    </dgm:pt>
    <dgm:pt modelId="{5FE68B07-FEFC-475B-BFF0-430F0CACBF6E}" type="pres">
      <dgm:prSet presAssocID="{AACF250B-6982-4BB8-A965-FD9CEF6C3479}" presName="parentText" presStyleLbl="node1" presStyleIdx="1" presStyleCnt="7">
        <dgm:presLayoutVars>
          <dgm:chMax val="0"/>
          <dgm:bulletEnabled val="1"/>
        </dgm:presLayoutVars>
      </dgm:prSet>
      <dgm:spPr/>
    </dgm:pt>
    <dgm:pt modelId="{387426E5-B3BD-40B1-84E9-C32FBB3ABC76}" type="pres">
      <dgm:prSet presAssocID="{F49C6D9E-2B87-4B37-B158-D4E15FB05B32}" presName="spacer" presStyleCnt="0"/>
      <dgm:spPr/>
    </dgm:pt>
    <dgm:pt modelId="{D7D7A1DD-C911-4E9D-A1EA-A088A9E2E580}" type="pres">
      <dgm:prSet presAssocID="{BCF12CEA-48E0-4B9B-B9E6-72D77053E64C}" presName="parentText" presStyleLbl="node1" presStyleIdx="2" presStyleCnt="7">
        <dgm:presLayoutVars>
          <dgm:chMax val="0"/>
          <dgm:bulletEnabled val="1"/>
        </dgm:presLayoutVars>
      </dgm:prSet>
      <dgm:spPr/>
    </dgm:pt>
    <dgm:pt modelId="{EBF9E150-A6FB-4586-82BB-9021E35E033C}" type="pres">
      <dgm:prSet presAssocID="{5132D109-DA20-4EBD-B31D-AD8C69DFE582}" presName="spacer" presStyleCnt="0"/>
      <dgm:spPr/>
    </dgm:pt>
    <dgm:pt modelId="{BA50D525-10D8-49E8-B304-99482C813113}" type="pres">
      <dgm:prSet presAssocID="{1479EAE7-D401-44FF-976B-6A5E8FCA6F05}" presName="parentText" presStyleLbl="node1" presStyleIdx="3" presStyleCnt="7">
        <dgm:presLayoutVars>
          <dgm:chMax val="0"/>
          <dgm:bulletEnabled val="1"/>
        </dgm:presLayoutVars>
      </dgm:prSet>
      <dgm:spPr/>
    </dgm:pt>
    <dgm:pt modelId="{B092AFA5-D604-4E4C-833F-FD808005E74E}" type="pres">
      <dgm:prSet presAssocID="{7D2CFE32-BAEA-412E-9718-2188EDF8E981}" presName="spacer" presStyleCnt="0"/>
      <dgm:spPr/>
    </dgm:pt>
    <dgm:pt modelId="{63224DA1-7625-44E7-9B2F-41F9E4E9AC26}" type="pres">
      <dgm:prSet presAssocID="{2AF518F9-6246-4110-B050-7DFD00CC2342}" presName="parentText" presStyleLbl="node1" presStyleIdx="4" presStyleCnt="7">
        <dgm:presLayoutVars>
          <dgm:chMax val="0"/>
          <dgm:bulletEnabled val="1"/>
        </dgm:presLayoutVars>
      </dgm:prSet>
      <dgm:spPr/>
    </dgm:pt>
    <dgm:pt modelId="{BC68D42B-FBD8-452F-B864-3894AE4FBA2F}" type="pres">
      <dgm:prSet presAssocID="{A5184957-B162-445A-AD39-643AFE7DDA1E}" presName="spacer" presStyleCnt="0"/>
      <dgm:spPr/>
    </dgm:pt>
    <dgm:pt modelId="{2C620F97-ED5F-4A8F-9F96-57B65871180A}" type="pres">
      <dgm:prSet presAssocID="{405B5B1F-CDB8-454F-A281-6328D7CB251B}" presName="parentText" presStyleLbl="node1" presStyleIdx="5" presStyleCnt="7">
        <dgm:presLayoutVars>
          <dgm:chMax val="0"/>
          <dgm:bulletEnabled val="1"/>
        </dgm:presLayoutVars>
      </dgm:prSet>
      <dgm:spPr/>
    </dgm:pt>
    <dgm:pt modelId="{6CE15ED9-2B45-48C4-8ED5-601F128994C4}" type="pres">
      <dgm:prSet presAssocID="{FF39533D-E57F-4BB6-AA9A-F195CCE6C883}" presName="spacer" presStyleCnt="0"/>
      <dgm:spPr/>
    </dgm:pt>
    <dgm:pt modelId="{8277B5B3-E61B-4798-9DC4-90DC0A9C46A4}" type="pres">
      <dgm:prSet presAssocID="{08EAB592-2112-4521-B5CD-87F00D79F286}" presName="parentText" presStyleLbl="node1" presStyleIdx="6" presStyleCnt="7">
        <dgm:presLayoutVars>
          <dgm:chMax val="0"/>
          <dgm:bulletEnabled val="1"/>
        </dgm:presLayoutVars>
      </dgm:prSet>
      <dgm:spPr/>
    </dgm:pt>
  </dgm:ptLst>
  <dgm:cxnLst>
    <dgm:cxn modelId="{30A4A83A-EC0E-4CEA-8CBE-39B02184763B}" type="presOf" srcId="{405B5B1F-CDB8-454F-A281-6328D7CB251B}" destId="{2C620F97-ED5F-4A8F-9F96-57B65871180A}" srcOrd="0" destOrd="0" presId="urn:microsoft.com/office/officeart/2005/8/layout/vList2"/>
    <dgm:cxn modelId="{A980956F-A49C-4FC1-A2BD-719ADD8238C6}" type="presOf" srcId="{1479EAE7-D401-44FF-976B-6A5E8FCA6F05}" destId="{BA50D525-10D8-49E8-B304-99482C813113}" srcOrd="0" destOrd="0" presId="urn:microsoft.com/office/officeart/2005/8/layout/vList2"/>
    <dgm:cxn modelId="{B371D472-F89C-494B-AD80-2D99BE19AB3E}" type="presOf" srcId="{BCF12CEA-48E0-4B9B-B9E6-72D77053E64C}" destId="{D7D7A1DD-C911-4E9D-A1EA-A088A9E2E580}" srcOrd="0" destOrd="0" presId="urn:microsoft.com/office/officeart/2005/8/layout/vList2"/>
    <dgm:cxn modelId="{BA9C3F81-3BA7-4677-9A78-CE2B9B3F7AB0}" type="presOf" srcId="{08EAB592-2112-4521-B5CD-87F00D79F286}" destId="{8277B5B3-E61B-4798-9DC4-90DC0A9C46A4}" srcOrd="0" destOrd="0" presId="urn:microsoft.com/office/officeart/2005/8/layout/vList2"/>
    <dgm:cxn modelId="{DFE52B8A-3A87-4DB4-9AAF-1F9EC025ABB4}" srcId="{017D531A-727C-4206-8B61-4D6106A00CC9}" destId="{BCF12CEA-48E0-4B9B-B9E6-72D77053E64C}" srcOrd="2" destOrd="0" parTransId="{D2AD653B-08B1-4297-AEC9-FA27C82FE1BF}" sibTransId="{5132D109-DA20-4EBD-B31D-AD8C69DFE582}"/>
    <dgm:cxn modelId="{0DB58F8A-EB29-410A-974C-22F17668FE8F}" type="presOf" srcId="{AACF250B-6982-4BB8-A965-FD9CEF6C3479}" destId="{5FE68B07-FEFC-475B-BFF0-430F0CACBF6E}" srcOrd="0" destOrd="0" presId="urn:microsoft.com/office/officeart/2005/8/layout/vList2"/>
    <dgm:cxn modelId="{AFE8F893-03ED-4D16-86FC-062568DA215F}" srcId="{017D531A-727C-4206-8B61-4D6106A00CC9}" destId="{08EAB592-2112-4521-B5CD-87F00D79F286}" srcOrd="6" destOrd="0" parTransId="{7939B78B-5B3F-4A4C-938E-CBAB1CBFCE37}" sibTransId="{0807C784-8FE9-4CB7-ADCF-FA760F10654E}"/>
    <dgm:cxn modelId="{23C74D95-431D-4F3A-ADF8-FD420B737FA0}" srcId="{017D531A-727C-4206-8B61-4D6106A00CC9}" destId="{AACF250B-6982-4BB8-A965-FD9CEF6C3479}" srcOrd="1" destOrd="0" parTransId="{6FAA8702-DE2D-4C22-998A-7ADE73A1E107}" sibTransId="{F49C6D9E-2B87-4B37-B158-D4E15FB05B32}"/>
    <dgm:cxn modelId="{2A056DB4-0E04-449C-B333-D4FF8316590F}" srcId="{017D531A-727C-4206-8B61-4D6106A00CC9}" destId="{04AA1578-1FA3-4A0E-A729-407F757E7C0E}" srcOrd="0" destOrd="0" parTransId="{2C7CEC74-75D7-4DC5-9E37-1B88C6535E8B}" sibTransId="{4706C55F-920C-4B40-9E64-D8485CC2C4C6}"/>
    <dgm:cxn modelId="{C6A0D8B6-0831-40C1-AE10-AB4BD6A768BC}" srcId="{017D531A-727C-4206-8B61-4D6106A00CC9}" destId="{405B5B1F-CDB8-454F-A281-6328D7CB251B}" srcOrd="5" destOrd="0" parTransId="{B54979DD-243F-4779-B78E-63D9F0E7FC68}" sibTransId="{FF39533D-E57F-4BB6-AA9A-F195CCE6C883}"/>
    <dgm:cxn modelId="{E89A06BB-860E-4560-808C-2CCFF7B31EA2}" type="presOf" srcId="{2AF518F9-6246-4110-B050-7DFD00CC2342}" destId="{63224DA1-7625-44E7-9B2F-41F9E4E9AC26}" srcOrd="0" destOrd="0" presId="urn:microsoft.com/office/officeart/2005/8/layout/vList2"/>
    <dgm:cxn modelId="{6367DEC3-74D1-4D3F-8A24-2288794F6EE5}" type="presOf" srcId="{017D531A-727C-4206-8B61-4D6106A00CC9}" destId="{A3809B9C-A27B-4180-BCDC-2FBBE6C4346D}" srcOrd="0" destOrd="0" presId="urn:microsoft.com/office/officeart/2005/8/layout/vList2"/>
    <dgm:cxn modelId="{3A8403D2-3DBE-4F32-BC63-51DF57B5D99D}" type="presOf" srcId="{04AA1578-1FA3-4A0E-A729-407F757E7C0E}" destId="{B049CF72-E19F-4EFB-8FCB-FCA9DEE48AD2}" srcOrd="0" destOrd="0" presId="urn:microsoft.com/office/officeart/2005/8/layout/vList2"/>
    <dgm:cxn modelId="{582B66E1-372E-4C4D-92A4-4225C59F14DF}" srcId="{017D531A-727C-4206-8B61-4D6106A00CC9}" destId="{1479EAE7-D401-44FF-976B-6A5E8FCA6F05}" srcOrd="3" destOrd="0" parTransId="{CF3BF970-6E48-4F08-A4AE-A4D96D5CAED2}" sibTransId="{7D2CFE32-BAEA-412E-9718-2188EDF8E981}"/>
    <dgm:cxn modelId="{54E1D7FD-ED71-4C06-885E-58A12842621F}" srcId="{017D531A-727C-4206-8B61-4D6106A00CC9}" destId="{2AF518F9-6246-4110-B050-7DFD00CC2342}" srcOrd="4" destOrd="0" parTransId="{757F56AC-19A0-4DC7-9700-055C14A03599}" sibTransId="{A5184957-B162-445A-AD39-643AFE7DDA1E}"/>
    <dgm:cxn modelId="{B232038E-F060-49EF-83B6-C0FE6A3D984B}" type="presParOf" srcId="{A3809B9C-A27B-4180-BCDC-2FBBE6C4346D}" destId="{B049CF72-E19F-4EFB-8FCB-FCA9DEE48AD2}" srcOrd="0" destOrd="0" presId="urn:microsoft.com/office/officeart/2005/8/layout/vList2"/>
    <dgm:cxn modelId="{060E1AAD-1FEF-4FDA-918B-EF442EDD4275}" type="presParOf" srcId="{A3809B9C-A27B-4180-BCDC-2FBBE6C4346D}" destId="{8FF6210B-44AA-4768-8CAC-D6BBF1C85126}" srcOrd="1" destOrd="0" presId="urn:microsoft.com/office/officeart/2005/8/layout/vList2"/>
    <dgm:cxn modelId="{6C5D38A5-88E2-45A3-9664-DA4C193841AA}" type="presParOf" srcId="{A3809B9C-A27B-4180-BCDC-2FBBE6C4346D}" destId="{5FE68B07-FEFC-475B-BFF0-430F0CACBF6E}" srcOrd="2" destOrd="0" presId="urn:microsoft.com/office/officeart/2005/8/layout/vList2"/>
    <dgm:cxn modelId="{56691062-2530-43AA-AD11-69FA0BC35200}" type="presParOf" srcId="{A3809B9C-A27B-4180-BCDC-2FBBE6C4346D}" destId="{387426E5-B3BD-40B1-84E9-C32FBB3ABC76}" srcOrd="3" destOrd="0" presId="urn:microsoft.com/office/officeart/2005/8/layout/vList2"/>
    <dgm:cxn modelId="{6424A60B-56AD-4EC3-9A58-1967EF3AC7FA}" type="presParOf" srcId="{A3809B9C-A27B-4180-BCDC-2FBBE6C4346D}" destId="{D7D7A1DD-C911-4E9D-A1EA-A088A9E2E580}" srcOrd="4" destOrd="0" presId="urn:microsoft.com/office/officeart/2005/8/layout/vList2"/>
    <dgm:cxn modelId="{E612D26A-8930-4659-BB72-76BC85F06DB2}" type="presParOf" srcId="{A3809B9C-A27B-4180-BCDC-2FBBE6C4346D}" destId="{EBF9E150-A6FB-4586-82BB-9021E35E033C}" srcOrd="5" destOrd="0" presId="urn:microsoft.com/office/officeart/2005/8/layout/vList2"/>
    <dgm:cxn modelId="{B3622843-D2E2-491D-8168-86016DBB1299}" type="presParOf" srcId="{A3809B9C-A27B-4180-BCDC-2FBBE6C4346D}" destId="{BA50D525-10D8-49E8-B304-99482C813113}" srcOrd="6" destOrd="0" presId="urn:microsoft.com/office/officeart/2005/8/layout/vList2"/>
    <dgm:cxn modelId="{02608E19-4BB6-4098-8035-D5460CBCAB00}" type="presParOf" srcId="{A3809B9C-A27B-4180-BCDC-2FBBE6C4346D}" destId="{B092AFA5-D604-4E4C-833F-FD808005E74E}" srcOrd="7" destOrd="0" presId="urn:microsoft.com/office/officeart/2005/8/layout/vList2"/>
    <dgm:cxn modelId="{DD7F213D-7EBD-49F8-850B-803BA8952F51}" type="presParOf" srcId="{A3809B9C-A27B-4180-BCDC-2FBBE6C4346D}" destId="{63224DA1-7625-44E7-9B2F-41F9E4E9AC26}" srcOrd="8" destOrd="0" presId="urn:microsoft.com/office/officeart/2005/8/layout/vList2"/>
    <dgm:cxn modelId="{CBF594C2-9ECC-4F94-BBE4-71341F4CF9EA}" type="presParOf" srcId="{A3809B9C-A27B-4180-BCDC-2FBBE6C4346D}" destId="{BC68D42B-FBD8-452F-B864-3894AE4FBA2F}" srcOrd="9" destOrd="0" presId="urn:microsoft.com/office/officeart/2005/8/layout/vList2"/>
    <dgm:cxn modelId="{D58A5B57-E164-456E-B86C-2A65F17F91C8}" type="presParOf" srcId="{A3809B9C-A27B-4180-BCDC-2FBBE6C4346D}" destId="{2C620F97-ED5F-4A8F-9F96-57B65871180A}" srcOrd="10" destOrd="0" presId="urn:microsoft.com/office/officeart/2005/8/layout/vList2"/>
    <dgm:cxn modelId="{1EC55034-2BFF-42BB-921F-672905F0AB08}" type="presParOf" srcId="{A3809B9C-A27B-4180-BCDC-2FBBE6C4346D}" destId="{6CE15ED9-2B45-48C4-8ED5-601F128994C4}" srcOrd="11" destOrd="0" presId="urn:microsoft.com/office/officeart/2005/8/layout/vList2"/>
    <dgm:cxn modelId="{8E18DA63-405C-4AB1-8859-BB953334EA5F}" type="presParOf" srcId="{A3809B9C-A27B-4180-BCDC-2FBBE6C4346D}" destId="{8277B5B3-E61B-4798-9DC4-90DC0A9C46A4}" srcOrd="1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7D531A-727C-4206-8B61-4D6106A00CC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4AA1578-1FA3-4A0E-A729-407F757E7C0E}">
      <dgm:prSet/>
      <dgm:spPr/>
      <dgm:t>
        <a:bodyPr/>
        <a:lstStyle/>
        <a:p>
          <a:r>
            <a:rPr lang="en-GB" dirty="0"/>
            <a:t>Education and training</a:t>
          </a:r>
          <a:endParaRPr lang="en-US" dirty="0"/>
        </a:p>
      </dgm:t>
    </dgm:pt>
    <dgm:pt modelId="{2C7CEC74-75D7-4DC5-9E37-1B88C6535E8B}" type="parTrans" cxnId="{2A056DB4-0E04-449C-B333-D4FF8316590F}">
      <dgm:prSet/>
      <dgm:spPr/>
      <dgm:t>
        <a:bodyPr/>
        <a:lstStyle/>
        <a:p>
          <a:endParaRPr lang="en-US"/>
        </a:p>
      </dgm:t>
    </dgm:pt>
    <dgm:pt modelId="{4706C55F-920C-4B40-9E64-D8485CC2C4C6}" type="sibTrans" cxnId="{2A056DB4-0E04-449C-B333-D4FF8316590F}">
      <dgm:prSet/>
      <dgm:spPr/>
      <dgm:t>
        <a:bodyPr/>
        <a:lstStyle/>
        <a:p>
          <a:endParaRPr lang="en-US"/>
        </a:p>
      </dgm:t>
    </dgm:pt>
    <dgm:pt modelId="{AACF250B-6982-4BB8-A965-FD9CEF6C3479}">
      <dgm:prSet/>
      <dgm:spPr/>
      <dgm:t>
        <a:bodyPr/>
        <a:lstStyle/>
        <a:p>
          <a:r>
            <a:rPr lang="en-GB" dirty="0"/>
            <a:t>Roster management and design </a:t>
          </a:r>
          <a:endParaRPr lang="en-US" dirty="0"/>
        </a:p>
      </dgm:t>
    </dgm:pt>
    <dgm:pt modelId="{6FAA8702-DE2D-4C22-998A-7ADE73A1E107}" type="parTrans" cxnId="{23C74D95-431D-4F3A-ADF8-FD420B737FA0}">
      <dgm:prSet/>
      <dgm:spPr/>
      <dgm:t>
        <a:bodyPr/>
        <a:lstStyle/>
        <a:p>
          <a:endParaRPr lang="en-US"/>
        </a:p>
      </dgm:t>
    </dgm:pt>
    <dgm:pt modelId="{F49C6D9E-2B87-4B37-B158-D4E15FB05B32}" type="sibTrans" cxnId="{23C74D95-431D-4F3A-ADF8-FD420B737FA0}">
      <dgm:prSet/>
      <dgm:spPr/>
      <dgm:t>
        <a:bodyPr/>
        <a:lstStyle/>
        <a:p>
          <a:endParaRPr lang="en-US"/>
        </a:p>
      </dgm:t>
    </dgm:pt>
    <dgm:pt modelId="{BCF12CEA-48E0-4B9B-B9E6-72D77053E64C}">
      <dgm:prSet/>
      <dgm:spPr/>
      <dgm:t>
        <a:bodyPr/>
        <a:lstStyle/>
        <a:p>
          <a:r>
            <a:rPr lang="en-GB"/>
            <a:t>Driving assessments </a:t>
          </a:r>
          <a:endParaRPr lang="en-US"/>
        </a:p>
      </dgm:t>
    </dgm:pt>
    <dgm:pt modelId="{D2AD653B-08B1-4297-AEC9-FA27C82FE1BF}" type="parTrans" cxnId="{DFE52B8A-3A87-4DB4-9AAF-1F9EC025ABB4}">
      <dgm:prSet/>
      <dgm:spPr/>
      <dgm:t>
        <a:bodyPr/>
        <a:lstStyle/>
        <a:p>
          <a:endParaRPr lang="en-US"/>
        </a:p>
      </dgm:t>
    </dgm:pt>
    <dgm:pt modelId="{5132D109-DA20-4EBD-B31D-AD8C69DFE582}" type="sibTrans" cxnId="{DFE52B8A-3A87-4DB4-9AAF-1F9EC025ABB4}">
      <dgm:prSet/>
      <dgm:spPr/>
      <dgm:t>
        <a:bodyPr/>
        <a:lstStyle/>
        <a:p>
          <a:endParaRPr lang="en-US"/>
        </a:p>
      </dgm:t>
    </dgm:pt>
    <dgm:pt modelId="{1479EAE7-D401-44FF-976B-6A5E8FCA6F05}">
      <dgm:prSet/>
      <dgm:spPr/>
      <dgm:t>
        <a:bodyPr/>
        <a:lstStyle/>
        <a:p>
          <a:r>
            <a:rPr lang="en-GB" dirty="0"/>
            <a:t>Hours of work management.  Travel Policy</a:t>
          </a:r>
          <a:endParaRPr lang="en-US" dirty="0"/>
        </a:p>
      </dgm:t>
    </dgm:pt>
    <dgm:pt modelId="{CF3BF970-6E48-4F08-A4AE-A4D96D5CAED2}" type="parTrans" cxnId="{582B66E1-372E-4C4D-92A4-4225C59F14DF}">
      <dgm:prSet/>
      <dgm:spPr/>
      <dgm:t>
        <a:bodyPr/>
        <a:lstStyle/>
        <a:p>
          <a:endParaRPr lang="en-US"/>
        </a:p>
      </dgm:t>
    </dgm:pt>
    <dgm:pt modelId="{7D2CFE32-BAEA-412E-9718-2188EDF8E981}" type="sibTrans" cxnId="{582B66E1-372E-4C4D-92A4-4225C59F14DF}">
      <dgm:prSet/>
      <dgm:spPr/>
      <dgm:t>
        <a:bodyPr/>
        <a:lstStyle/>
        <a:p>
          <a:endParaRPr lang="en-US"/>
        </a:p>
      </dgm:t>
    </dgm:pt>
    <dgm:pt modelId="{2AF518F9-6246-4110-B050-7DFD00CC2342}">
      <dgm:prSet/>
      <dgm:spPr/>
      <dgm:t>
        <a:bodyPr/>
        <a:lstStyle/>
        <a:p>
          <a:r>
            <a:rPr lang="en-GB"/>
            <a:t>Medical surveillance – Medical conditions, sleep apnoea</a:t>
          </a:r>
          <a:endParaRPr lang="en-US"/>
        </a:p>
      </dgm:t>
    </dgm:pt>
    <dgm:pt modelId="{757F56AC-19A0-4DC7-9700-055C14A03599}" type="parTrans" cxnId="{54E1D7FD-ED71-4C06-885E-58A12842621F}">
      <dgm:prSet/>
      <dgm:spPr/>
      <dgm:t>
        <a:bodyPr/>
        <a:lstStyle/>
        <a:p>
          <a:endParaRPr lang="en-US"/>
        </a:p>
      </dgm:t>
    </dgm:pt>
    <dgm:pt modelId="{A5184957-B162-445A-AD39-643AFE7DDA1E}" type="sibTrans" cxnId="{54E1D7FD-ED71-4C06-885E-58A12842621F}">
      <dgm:prSet/>
      <dgm:spPr/>
      <dgm:t>
        <a:bodyPr/>
        <a:lstStyle/>
        <a:p>
          <a:endParaRPr lang="en-US"/>
        </a:p>
      </dgm:t>
    </dgm:pt>
    <dgm:pt modelId="{405B5B1F-CDB8-454F-A281-6328D7CB251B}">
      <dgm:prSet/>
      <dgm:spPr/>
      <dgm:t>
        <a:bodyPr/>
        <a:lstStyle/>
        <a:p>
          <a:r>
            <a:rPr lang="en-GB"/>
            <a:t>Support sleep studies</a:t>
          </a:r>
          <a:endParaRPr lang="en-US"/>
        </a:p>
      </dgm:t>
    </dgm:pt>
    <dgm:pt modelId="{B54979DD-243F-4779-B78E-63D9F0E7FC68}" type="parTrans" cxnId="{C6A0D8B6-0831-40C1-AE10-AB4BD6A768BC}">
      <dgm:prSet/>
      <dgm:spPr/>
      <dgm:t>
        <a:bodyPr/>
        <a:lstStyle/>
        <a:p>
          <a:endParaRPr lang="en-US"/>
        </a:p>
      </dgm:t>
    </dgm:pt>
    <dgm:pt modelId="{FF39533D-E57F-4BB6-AA9A-F195CCE6C883}" type="sibTrans" cxnId="{C6A0D8B6-0831-40C1-AE10-AB4BD6A768BC}">
      <dgm:prSet/>
      <dgm:spPr/>
      <dgm:t>
        <a:bodyPr/>
        <a:lstStyle/>
        <a:p>
          <a:endParaRPr lang="en-US"/>
        </a:p>
      </dgm:t>
    </dgm:pt>
    <dgm:pt modelId="{08EAB592-2112-4521-B5CD-87F00D79F286}">
      <dgm:prSet/>
      <dgm:spPr/>
      <dgm:t>
        <a:bodyPr/>
        <a:lstStyle/>
        <a:p>
          <a:r>
            <a:rPr lang="en-GB"/>
            <a:t>In cab monitoring </a:t>
          </a:r>
          <a:endParaRPr lang="en-US"/>
        </a:p>
      </dgm:t>
    </dgm:pt>
    <dgm:pt modelId="{7939B78B-5B3F-4A4C-938E-CBAB1CBFCE37}" type="parTrans" cxnId="{AFE8F893-03ED-4D16-86FC-062568DA215F}">
      <dgm:prSet/>
      <dgm:spPr/>
      <dgm:t>
        <a:bodyPr/>
        <a:lstStyle/>
        <a:p>
          <a:endParaRPr lang="en-US"/>
        </a:p>
      </dgm:t>
    </dgm:pt>
    <dgm:pt modelId="{0807C784-8FE9-4CB7-ADCF-FA760F10654E}" type="sibTrans" cxnId="{AFE8F893-03ED-4D16-86FC-062568DA215F}">
      <dgm:prSet/>
      <dgm:spPr/>
      <dgm:t>
        <a:bodyPr/>
        <a:lstStyle/>
        <a:p>
          <a:endParaRPr lang="en-US"/>
        </a:p>
      </dgm:t>
    </dgm:pt>
    <dgm:pt modelId="{431A83C9-8FE2-48A9-BECC-462046AB371D}">
      <dgm:prSet/>
      <dgm:spPr/>
      <dgm:t>
        <a:bodyPr/>
        <a:lstStyle/>
        <a:p>
          <a:r>
            <a:rPr lang="en-GB"/>
            <a:t>In cab alerting</a:t>
          </a:r>
          <a:endParaRPr lang="en-US"/>
        </a:p>
      </dgm:t>
    </dgm:pt>
    <dgm:pt modelId="{53DA2254-3A4A-43E0-8503-548D8E8AF0A3}" type="parTrans" cxnId="{4186ED8D-04AB-4594-9456-006DE9532399}">
      <dgm:prSet/>
      <dgm:spPr/>
      <dgm:t>
        <a:bodyPr/>
        <a:lstStyle/>
        <a:p>
          <a:endParaRPr lang="en-US"/>
        </a:p>
      </dgm:t>
    </dgm:pt>
    <dgm:pt modelId="{80616D60-A186-4539-9A77-1A5EAECA6C9C}" type="sibTrans" cxnId="{4186ED8D-04AB-4594-9456-006DE9532399}">
      <dgm:prSet/>
      <dgm:spPr/>
      <dgm:t>
        <a:bodyPr/>
        <a:lstStyle/>
        <a:p>
          <a:endParaRPr lang="en-US"/>
        </a:p>
      </dgm:t>
    </dgm:pt>
    <dgm:pt modelId="{C2CD7C12-289D-4611-A923-6F70FCCB3F71}">
      <dgm:prSet/>
      <dgm:spPr/>
      <dgm:t>
        <a:bodyPr/>
        <a:lstStyle/>
        <a:p>
          <a:r>
            <a:rPr lang="en-GB"/>
            <a:t>Management of alerts</a:t>
          </a:r>
          <a:endParaRPr lang="en-US"/>
        </a:p>
      </dgm:t>
    </dgm:pt>
    <dgm:pt modelId="{B9F77FB9-7452-4F0A-A71E-059E4C73880B}" type="parTrans" cxnId="{F143E653-7F2D-4810-8366-C3172522E178}">
      <dgm:prSet/>
      <dgm:spPr/>
      <dgm:t>
        <a:bodyPr/>
        <a:lstStyle/>
        <a:p>
          <a:endParaRPr lang="en-US"/>
        </a:p>
      </dgm:t>
    </dgm:pt>
    <dgm:pt modelId="{1FB2C0E4-DFA0-4701-AC15-8F88EC8B6CED}" type="sibTrans" cxnId="{F143E653-7F2D-4810-8366-C3172522E178}">
      <dgm:prSet/>
      <dgm:spPr/>
      <dgm:t>
        <a:bodyPr/>
        <a:lstStyle/>
        <a:p>
          <a:endParaRPr lang="en-US"/>
        </a:p>
      </dgm:t>
    </dgm:pt>
    <dgm:pt modelId="{2A442D45-0416-45BE-9265-05D4D612F9F4}">
      <dgm:prSet phldr="0"/>
      <dgm:spPr/>
      <dgm:t>
        <a:bodyPr/>
        <a:lstStyle/>
        <a:p>
          <a:pPr rtl="0"/>
          <a:r>
            <a:rPr lang="en-GB" dirty="0">
              <a:latin typeface="Calibri Light" panose="020F0302020204030204"/>
            </a:rPr>
            <a:t>Driver management Breaks and nutrition</a:t>
          </a:r>
        </a:p>
      </dgm:t>
    </dgm:pt>
    <dgm:pt modelId="{C5DF156B-5D32-4BE9-B7CF-C05D45A1ECBC}" type="parTrans" cxnId="{85E8359D-61D3-40DF-8207-9BDCCC20992D}">
      <dgm:prSet/>
      <dgm:spPr/>
      <dgm:t>
        <a:bodyPr/>
        <a:lstStyle/>
        <a:p>
          <a:endParaRPr lang="en-NZ"/>
        </a:p>
      </dgm:t>
    </dgm:pt>
    <dgm:pt modelId="{EB12BCC3-9E46-466B-9F77-9F9B100FA7D6}" type="sibTrans" cxnId="{85E8359D-61D3-40DF-8207-9BDCCC20992D}">
      <dgm:prSet/>
      <dgm:spPr/>
      <dgm:t>
        <a:bodyPr/>
        <a:lstStyle/>
        <a:p>
          <a:endParaRPr lang="en-NZ"/>
        </a:p>
      </dgm:t>
    </dgm:pt>
    <dgm:pt modelId="{561BDC46-74D3-4F4C-ADFC-676FACCE61D0}">
      <dgm:prSet/>
      <dgm:spPr/>
      <dgm:t>
        <a:bodyPr/>
        <a:lstStyle/>
        <a:p>
          <a:r>
            <a:rPr lang="en-US" dirty="0"/>
            <a:t>Fatigue Management  Plan</a:t>
          </a:r>
        </a:p>
      </dgm:t>
    </dgm:pt>
    <dgm:pt modelId="{3EE9068E-C8D7-4E8D-9D7B-8E868D33D62C}" type="parTrans" cxnId="{8C4F969D-11C7-43DD-BEC4-7016A104B999}">
      <dgm:prSet/>
      <dgm:spPr/>
    </dgm:pt>
    <dgm:pt modelId="{B5C7FF02-DB81-4C9E-A447-45DE3E9E9861}" type="sibTrans" cxnId="{8C4F969D-11C7-43DD-BEC4-7016A104B999}">
      <dgm:prSet/>
      <dgm:spPr/>
    </dgm:pt>
    <dgm:pt modelId="{0E87A546-777C-4C7E-959A-446F9ABFE08E}" type="pres">
      <dgm:prSet presAssocID="{017D531A-727C-4206-8B61-4D6106A00CC9}" presName="diagram" presStyleCnt="0">
        <dgm:presLayoutVars>
          <dgm:dir/>
          <dgm:resizeHandles val="exact"/>
        </dgm:presLayoutVars>
      </dgm:prSet>
      <dgm:spPr/>
    </dgm:pt>
    <dgm:pt modelId="{38632468-DAB6-45DF-8219-AF71CD6E5B97}" type="pres">
      <dgm:prSet presAssocID="{561BDC46-74D3-4F4C-ADFC-676FACCE61D0}" presName="node" presStyleLbl="node1" presStyleIdx="0" presStyleCnt="11">
        <dgm:presLayoutVars>
          <dgm:bulletEnabled val="1"/>
        </dgm:presLayoutVars>
      </dgm:prSet>
      <dgm:spPr/>
    </dgm:pt>
    <dgm:pt modelId="{2302A0BB-5733-4075-A5F2-6AC511989B1C}" type="pres">
      <dgm:prSet presAssocID="{B5C7FF02-DB81-4C9E-A447-45DE3E9E9861}" presName="sibTrans" presStyleCnt="0"/>
      <dgm:spPr/>
    </dgm:pt>
    <dgm:pt modelId="{9C0893D3-18EA-4770-BF07-E622584FD1E8}" type="pres">
      <dgm:prSet presAssocID="{04AA1578-1FA3-4A0E-A729-407F757E7C0E}" presName="node" presStyleLbl="node1" presStyleIdx="1" presStyleCnt="11">
        <dgm:presLayoutVars>
          <dgm:bulletEnabled val="1"/>
        </dgm:presLayoutVars>
      </dgm:prSet>
      <dgm:spPr/>
    </dgm:pt>
    <dgm:pt modelId="{5108C4F0-0665-4FC5-AACD-5990A65CF4E6}" type="pres">
      <dgm:prSet presAssocID="{4706C55F-920C-4B40-9E64-D8485CC2C4C6}" presName="sibTrans" presStyleCnt="0"/>
      <dgm:spPr/>
    </dgm:pt>
    <dgm:pt modelId="{95EB963E-C0F3-4DBC-A445-12A2E0112E3B}" type="pres">
      <dgm:prSet presAssocID="{AACF250B-6982-4BB8-A965-FD9CEF6C3479}" presName="node" presStyleLbl="node1" presStyleIdx="2" presStyleCnt="11">
        <dgm:presLayoutVars>
          <dgm:bulletEnabled val="1"/>
        </dgm:presLayoutVars>
      </dgm:prSet>
      <dgm:spPr/>
    </dgm:pt>
    <dgm:pt modelId="{B0739A14-F67C-4420-BD06-85B5C2F67ACD}" type="pres">
      <dgm:prSet presAssocID="{F49C6D9E-2B87-4B37-B158-D4E15FB05B32}" presName="sibTrans" presStyleCnt="0"/>
      <dgm:spPr/>
    </dgm:pt>
    <dgm:pt modelId="{F617E1F2-0E0F-4B33-9ED9-510A0D118297}" type="pres">
      <dgm:prSet presAssocID="{BCF12CEA-48E0-4B9B-B9E6-72D77053E64C}" presName="node" presStyleLbl="node1" presStyleIdx="3" presStyleCnt="11">
        <dgm:presLayoutVars>
          <dgm:bulletEnabled val="1"/>
        </dgm:presLayoutVars>
      </dgm:prSet>
      <dgm:spPr/>
    </dgm:pt>
    <dgm:pt modelId="{C830D793-7020-494D-A96F-F1A557BC64D1}" type="pres">
      <dgm:prSet presAssocID="{5132D109-DA20-4EBD-B31D-AD8C69DFE582}" presName="sibTrans" presStyleCnt="0"/>
      <dgm:spPr/>
    </dgm:pt>
    <dgm:pt modelId="{2AF49A72-0C89-46CF-A96D-A250B1FC717A}" type="pres">
      <dgm:prSet presAssocID="{1479EAE7-D401-44FF-976B-6A5E8FCA6F05}" presName="node" presStyleLbl="node1" presStyleIdx="4" presStyleCnt="11">
        <dgm:presLayoutVars>
          <dgm:bulletEnabled val="1"/>
        </dgm:presLayoutVars>
      </dgm:prSet>
      <dgm:spPr/>
    </dgm:pt>
    <dgm:pt modelId="{0D8AA1E2-D2CC-4324-8DB6-B637D58E7EEB}" type="pres">
      <dgm:prSet presAssocID="{7D2CFE32-BAEA-412E-9718-2188EDF8E981}" presName="sibTrans" presStyleCnt="0"/>
      <dgm:spPr/>
    </dgm:pt>
    <dgm:pt modelId="{B9E0DBDA-878F-4032-A4B9-FCD7BE0DCEDB}" type="pres">
      <dgm:prSet presAssocID="{2AF518F9-6246-4110-B050-7DFD00CC2342}" presName="node" presStyleLbl="node1" presStyleIdx="5" presStyleCnt="11">
        <dgm:presLayoutVars>
          <dgm:bulletEnabled val="1"/>
        </dgm:presLayoutVars>
      </dgm:prSet>
      <dgm:spPr/>
    </dgm:pt>
    <dgm:pt modelId="{B97F3AB1-868A-48AA-9FE0-18EF1BBD47DE}" type="pres">
      <dgm:prSet presAssocID="{A5184957-B162-445A-AD39-643AFE7DDA1E}" presName="sibTrans" presStyleCnt="0"/>
      <dgm:spPr/>
    </dgm:pt>
    <dgm:pt modelId="{EB974651-8403-4378-974A-823075BC4132}" type="pres">
      <dgm:prSet presAssocID="{405B5B1F-CDB8-454F-A281-6328D7CB251B}" presName="node" presStyleLbl="node1" presStyleIdx="6" presStyleCnt="11">
        <dgm:presLayoutVars>
          <dgm:bulletEnabled val="1"/>
        </dgm:presLayoutVars>
      </dgm:prSet>
      <dgm:spPr/>
    </dgm:pt>
    <dgm:pt modelId="{0E6A840A-5308-4508-8B68-B4A30FAD8307}" type="pres">
      <dgm:prSet presAssocID="{FF39533D-E57F-4BB6-AA9A-F195CCE6C883}" presName="sibTrans" presStyleCnt="0"/>
      <dgm:spPr/>
    </dgm:pt>
    <dgm:pt modelId="{E193D116-F90A-4B7E-A756-FA2C366F3A56}" type="pres">
      <dgm:prSet presAssocID="{08EAB592-2112-4521-B5CD-87F00D79F286}" presName="node" presStyleLbl="node1" presStyleIdx="7" presStyleCnt="11">
        <dgm:presLayoutVars>
          <dgm:bulletEnabled val="1"/>
        </dgm:presLayoutVars>
      </dgm:prSet>
      <dgm:spPr/>
    </dgm:pt>
    <dgm:pt modelId="{6CB6F620-C473-4BAF-B016-CEC91B21460E}" type="pres">
      <dgm:prSet presAssocID="{0807C784-8FE9-4CB7-ADCF-FA760F10654E}" presName="sibTrans" presStyleCnt="0"/>
      <dgm:spPr/>
    </dgm:pt>
    <dgm:pt modelId="{A17989EE-6FB9-42B9-8000-9262EE818CEB}" type="pres">
      <dgm:prSet presAssocID="{431A83C9-8FE2-48A9-BECC-462046AB371D}" presName="node" presStyleLbl="node1" presStyleIdx="8" presStyleCnt="11">
        <dgm:presLayoutVars>
          <dgm:bulletEnabled val="1"/>
        </dgm:presLayoutVars>
      </dgm:prSet>
      <dgm:spPr/>
    </dgm:pt>
    <dgm:pt modelId="{BC519176-E088-4CF5-8468-143D79B0B794}" type="pres">
      <dgm:prSet presAssocID="{80616D60-A186-4539-9A77-1A5EAECA6C9C}" presName="sibTrans" presStyleCnt="0"/>
      <dgm:spPr/>
    </dgm:pt>
    <dgm:pt modelId="{68704410-245C-4143-9CD0-99D4CED27B09}" type="pres">
      <dgm:prSet presAssocID="{C2CD7C12-289D-4611-A923-6F70FCCB3F71}" presName="node" presStyleLbl="node1" presStyleIdx="9" presStyleCnt="11">
        <dgm:presLayoutVars>
          <dgm:bulletEnabled val="1"/>
        </dgm:presLayoutVars>
      </dgm:prSet>
      <dgm:spPr/>
    </dgm:pt>
    <dgm:pt modelId="{3F6203E2-3F6C-4C73-89ED-12D9F074EF38}" type="pres">
      <dgm:prSet presAssocID="{1FB2C0E4-DFA0-4701-AC15-8F88EC8B6CED}" presName="sibTrans" presStyleCnt="0"/>
      <dgm:spPr/>
    </dgm:pt>
    <dgm:pt modelId="{9499FD49-8749-496E-9B79-ADFE2A73BD1B}" type="pres">
      <dgm:prSet presAssocID="{2A442D45-0416-45BE-9265-05D4D612F9F4}" presName="node" presStyleLbl="node1" presStyleIdx="10" presStyleCnt="11">
        <dgm:presLayoutVars>
          <dgm:bulletEnabled val="1"/>
        </dgm:presLayoutVars>
      </dgm:prSet>
      <dgm:spPr/>
    </dgm:pt>
  </dgm:ptLst>
  <dgm:cxnLst>
    <dgm:cxn modelId="{A5B9920E-E903-4B7F-9EA7-37F7279A1084}" type="presOf" srcId="{C2CD7C12-289D-4611-A923-6F70FCCB3F71}" destId="{68704410-245C-4143-9CD0-99D4CED27B09}" srcOrd="0" destOrd="0" presId="urn:microsoft.com/office/officeart/2005/8/layout/default"/>
    <dgm:cxn modelId="{DDE6E51E-7317-458F-B5DB-ECB6A5EF8767}" type="presOf" srcId="{017D531A-727C-4206-8B61-4D6106A00CC9}" destId="{0E87A546-777C-4C7E-959A-446F9ABFE08E}" srcOrd="0" destOrd="0" presId="urn:microsoft.com/office/officeart/2005/8/layout/default"/>
    <dgm:cxn modelId="{E6E11C64-A153-4881-AB21-15C49575D39F}" type="presOf" srcId="{1479EAE7-D401-44FF-976B-6A5E8FCA6F05}" destId="{2AF49A72-0C89-46CF-A96D-A250B1FC717A}" srcOrd="0" destOrd="0" presId="urn:microsoft.com/office/officeart/2005/8/layout/default"/>
    <dgm:cxn modelId="{B7F55D44-36C4-486E-B616-5ECA7694F6B3}" type="presOf" srcId="{08EAB592-2112-4521-B5CD-87F00D79F286}" destId="{E193D116-F90A-4B7E-A756-FA2C366F3A56}" srcOrd="0" destOrd="0" presId="urn:microsoft.com/office/officeart/2005/8/layout/default"/>
    <dgm:cxn modelId="{90362047-929F-4D89-AAB8-154DEF5C9FEC}" type="presOf" srcId="{431A83C9-8FE2-48A9-BECC-462046AB371D}" destId="{A17989EE-6FB9-42B9-8000-9262EE818CEB}" srcOrd="0" destOrd="0" presId="urn:microsoft.com/office/officeart/2005/8/layout/default"/>
    <dgm:cxn modelId="{F143E653-7F2D-4810-8366-C3172522E178}" srcId="{017D531A-727C-4206-8B61-4D6106A00CC9}" destId="{C2CD7C12-289D-4611-A923-6F70FCCB3F71}" srcOrd="9" destOrd="0" parTransId="{B9F77FB9-7452-4F0A-A71E-059E4C73880B}" sibTransId="{1FB2C0E4-DFA0-4701-AC15-8F88EC8B6CED}"/>
    <dgm:cxn modelId="{C726F982-52A5-48EE-818C-06AB849B9CEC}" type="presOf" srcId="{BCF12CEA-48E0-4B9B-B9E6-72D77053E64C}" destId="{F617E1F2-0E0F-4B33-9ED9-510A0D118297}" srcOrd="0" destOrd="0" presId="urn:microsoft.com/office/officeart/2005/8/layout/default"/>
    <dgm:cxn modelId="{DFE52B8A-3A87-4DB4-9AAF-1F9EC025ABB4}" srcId="{017D531A-727C-4206-8B61-4D6106A00CC9}" destId="{BCF12CEA-48E0-4B9B-B9E6-72D77053E64C}" srcOrd="3" destOrd="0" parTransId="{D2AD653B-08B1-4297-AEC9-FA27C82FE1BF}" sibTransId="{5132D109-DA20-4EBD-B31D-AD8C69DFE582}"/>
    <dgm:cxn modelId="{4186ED8D-04AB-4594-9456-006DE9532399}" srcId="{017D531A-727C-4206-8B61-4D6106A00CC9}" destId="{431A83C9-8FE2-48A9-BECC-462046AB371D}" srcOrd="8" destOrd="0" parTransId="{53DA2254-3A4A-43E0-8503-548D8E8AF0A3}" sibTransId="{80616D60-A186-4539-9A77-1A5EAECA6C9C}"/>
    <dgm:cxn modelId="{7C54D792-C534-4D1E-8528-8A2064EE5988}" type="presOf" srcId="{04AA1578-1FA3-4A0E-A729-407F757E7C0E}" destId="{9C0893D3-18EA-4770-BF07-E622584FD1E8}" srcOrd="0" destOrd="0" presId="urn:microsoft.com/office/officeart/2005/8/layout/default"/>
    <dgm:cxn modelId="{AFE8F893-03ED-4D16-86FC-062568DA215F}" srcId="{017D531A-727C-4206-8B61-4D6106A00CC9}" destId="{08EAB592-2112-4521-B5CD-87F00D79F286}" srcOrd="7" destOrd="0" parTransId="{7939B78B-5B3F-4A4C-938E-CBAB1CBFCE37}" sibTransId="{0807C784-8FE9-4CB7-ADCF-FA760F10654E}"/>
    <dgm:cxn modelId="{23C74D95-431D-4F3A-ADF8-FD420B737FA0}" srcId="{017D531A-727C-4206-8B61-4D6106A00CC9}" destId="{AACF250B-6982-4BB8-A965-FD9CEF6C3479}" srcOrd="2" destOrd="0" parTransId="{6FAA8702-DE2D-4C22-998A-7ADE73A1E107}" sibTransId="{F49C6D9E-2B87-4B37-B158-D4E15FB05B32}"/>
    <dgm:cxn modelId="{85E8359D-61D3-40DF-8207-9BDCCC20992D}" srcId="{017D531A-727C-4206-8B61-4D6106A00CC9}" destId="{2A442D45-0416-45BE-9265-05D4D612F9F4}" srcOrd="10" destOrd="0" parTransId="{C5DF156B-5D32-4BE9-B7CF-C05D45A1ECBC}" sibTransId="{EB12BCC3-9E46-466B-9F77-9F9B100FA7D6}"/>
    <dgm:cxn modelId="{8C4F969D-11C7-43DD-BEC4-7016A104B999}" srcId="{017D531A-727C-4206-8B61-4D6106A00CC9}" destId="{561BDC46-74D3-4F4C-ADFC-676FACCE61D0}" srcOrd="0" destOrd="0" parTransId="{3EE9068E-C8D7-4E8D-9D7B-8E868D33D62C}" sibTransId="{B5C7FF02-DB81-4C9E-A447-45DE3E9E9861}"/>
    <dgm:cxn modelId="{D563C3A0-4889-422A-BF30-6B606508395A}" type="presOf" srcId="{405B5B1F-CDB8-454F-A281-6328D7CB251B}" destId="{EB974651-8403-4378-974A-823075BC4132}" srcOrd="0" destOrd="0" presId="urn:microsoft.com/office/officeart/2005/8/layout/default"/>
    <dgm:cxn modelId="{CF71A9A4-90FC-488A-8B54-CA8F9DBF97E9}" type="presOf" srcId="{AACF250B-6982-4BB8-A965-FD9CEF6C3479}" destId="{95EB963E-C0F3-4DBC-A445-12A2E0112E3B}" srcOrd="0" destOrd="0" presId="urn:microsoft.com/office/officeart/2005/8/layout/default"/>
    <dgm:cxn modelId="{2DA216A6-4887-4E7B-9839-425A522034DE}" type="presOf" srcId="{561BDC46-74D3-4F4C-ADFC-676FACCE61D0}" destId="{38632468-DAB6-45DF-8219-AF71CD6E5B97}" srcOrd="0" destOrd="0" presId="urn:microsoft.com/office/officeart/2005/8/layout/default"/>
    <dgm:cxn modelId="{2A056DB4-0E04-449C-B333-D4FF8316590F}" srcId="{017D531A-727C-4206-8B61-4D6106A00CC9}" destId="{04AA1578-1FA3-4A0E-A729-407F757E7C0E}" srcOrd="1" destOrd="0" parTransId="{2C7CEC74-75D7-4DC5-9E37-1B88C6535E8B}" sibTransId="{4706C55F-920C-4B40-9E64-D8485CC2C4C6}"/>
    <dgm:cxn modelId="{C6A0D8B6-0831-40C1-AE10-AB4BD6A768BC}" srcId="{017D531A-727C-4206-8B61-4D6106A00CC9}" destId="{405B5B1F-CDB8-454F-A281-6328D7CB251B}" srcOrd="6" destOrd="0" parTransId="{B54979DD-243F-4779-B78E-63D9F0E7FC68}" sibTransId="{FF39533D-E57F-4BB6-AA9A-F195CCE6C883}"/>
    <dgm:cxn modelId="{582B66E1-372E-4C4D-92A4-4225C59F14DF}" srcId="{017D531A-727C-4206-8B61-4D6106A00CC9}" destId="{1479EAE7-D401-44FF-976B-6A5E8FCA6F05}" srcOrd="4" destOrd="0" parTransId="{CF3BF970-6E48-4F08-A4AE-A4D96D5CAED2}" sibTransId="{7D2CFE32-BAEA-412E-9718-2188EDF8E981}"/>
    <dgm:cxn modelId="{51081AE2-5B1E-425E-8394-5C4A1ECA0BE0}" type="presOf" srcId="{2A442D45-0416-45BE-9265-05D4D612F9F4}" destId="{9499FD49-8749-496E-9B79-ADFE2A73BD1B}" srcOrd="0" destOrd="0" presId="urn:microsoft.com/office/officeart/2005/8/layout/default"/>
    <dgm:cxn modelId="{54E1D7FD-ED71-4C06-885E-58A12842621F}" srcId="{017D531A-727C-4206-8B61-4D6106A00CC9}" destId="{2AF518F9-6246-4110-B050-7DFD00CC2342}" srcOrd="5" destOrd="0" parTransId="{757F56AC-19A0-4DC7-9700-055C14A03599}" sibTransId="{A5184957-B162-445A-AD39-643AFE7DDA1E}"/>
    <dgm:cxn modelId="{C17915FE-E86D-4751-B61F-9962CCFCBE3A}" type="presOf" srcId="{2AF518F9-6246-4110-B050-7DFD00CC2342}" destId="{B9E0DBDA-878F-4032-A4B9-FCD7BE0DCEDB}" srcOrd="0" destOrd="0" presId="urn:microsoft.com/office/officeart/2005/8/layout/default"/>
    <dgm:cxn modelId="{286637EB-E1F9-47F6-8841-8E79DCF29898}" type="presParOf" srcId="{0E87A546-777C-4C7E-959A-446F9ABFE08E}" destId="{38632468-DAB6-45DF-8219-AF71CD6E5B97}" srcOrd="0" destOrd="0" presId="urn:microsoft.com/office/officeart/2005/8/layout/default"/>
    <dgm:cxn modelId="{CE918A01-9BDE-4624-A554-147AEA8E5BEA}" type="presParOf" srcId="{0E87A546-777C-4C7E-959A-446F9ABFE08E}" destId="{2302A0BB-5733-4075-A5F2-6AC511989B1C}" srcOrd="1" destOrd="0" presId="urn:microsoft.com/office/officeart/2005/8/layout/default"/>
    <dgm:cxn modelId="{AC63AE72-D479-4B4D-8E90-38E5EB58DCB8}" type="presParOf" srcId="{0E87A546-777C-4C7E-959A-446F9ABFE08E}" destId="{9C0893D3-18EA-4770-BF07-E622584FD1E8}" srcOrd="2" destOrd="0" presId="urn:microsoft.com/office/officeart/2005/8/layout/default"/>
    <dgm:cxn modelId="{04D8C7EC-0096-477F-9F0A-6665E93E4687}" type="presParOf" srcId="{0E87A546-777C-4C7E-959A-446F9ABFE08E}" destId="{5108C4F0-0665-4FC5-AACD-5990A65CF4E6}" srcOrd="3" destOrd="0" presId="urn:microsoft.com/office/officeart/2005/8/layout/default"/>
    <dgm:cxn modelId="{74414D00-B768-441A-9799-36853CEC5B23}" type="presParOf" srcId="{0E87A546-777C-4C7E-959A-446F9ABFE08E}" destId="{95EB963E-C0F3-4DBC-A445-12A2E0112E3B}" srcOrd="4" destOrd="0" presId="urn:microsoft.com/office/officeart/2005/8/layout/default"/>
    <dgm:cxn modelId="{563EA4DB-A700-4DBD-81B2-DF826B32B947}" type="presParOf" srcId="{0E87A546-777C-4C7E-959A-446F9ABFE08E}" destId="{B0739A14-F67C-4420-BD06-85B5C2F67ACD}" srcOrd="5" destOrd="0" presId="urn:microsoft.com/office/officeart/2005/8/layout/default"/>
    <dgm:cxn modelId="{E92CE28E-6E8F-441C-A0C1-E2CB5529EEEE}" type="presParOf" srcId="{0E87A546-777C-4C7E-959A-446F9ABFE08E}" destId="{F617E1F2-0E0F-4B33-9ED9-510A0D118297}" srcOrd="6" destOrd="0" presId="urn:microsoft.com/office/officeart/2005/8/layout/default"/>
    <dgm:cxn modelId="{07A8B4F4-BFFC-4252-A34C-239709D80E48}" type="presParOf" srcId="{0E87A546-777C-4C7E-959A-446F9ABFE08E}" destId="{C830D793-7020-494D-A96F-F1A557BC64D1}" srcOrd="7" destOrd="0" presId="urn:microsoft.com/office/officeart/2005/8/layout/default"/>
    <dgm:cxn modelId="{46311BEA-7BD7-4B6C-ACBC-5A5B3324B593}" type="presParOf" srcId="{0E87A546-777C-4C7E-959A-446F9ABFE08E}" destId="{2AF49A72-0C89-46CF-A96D-A250B1FC717A}" srcOrd="8" destOrd="0" presId="urn:microsoft.com/office/officeart/2005/8/layout/default"/>
    <dgm:cxn modelId="{A843633B-D57A-48A7-9CC6-1EB433FFC3B8}" type="presParOf" srcId="{0E87A546-777C-4C7E-959A-446F9ABFE08E}" destId="{0D8AA1E2-D2CC-4324-8DB6-B637D58E7EEB}" srcOrd="9" destOrd="0" presId="urn:microsoft.com/office/officeart/2005/8/layout/default"/>
    <dgm:cxn modelId="{3A1CA9AE-A05D-42E1-A4BD-019684F30079}" type="presParOf" srcId="{0E87A546-777C-4C7E-959A-446F9ABFE08E}" destId="{B9E0DBDA-878F-4032-A4B9-FCD7BE0DCEDB}" srcOrd="10" destOrd="0" presId="urn:microsoft.com/office/officeart/2005/8/layout/default"/>
    <dgm:cxn modelId="{73D1BDB4-432B-4574-917C-164104C4E82B}" type="presParOf" srcId="{0E87A546-777C-4C7E-959A-446F9ABFE08E}" destId="{B97F3AB1-868A-48AA-9FE0-18EF1BBD47DE}" srcOrd="11" destOrd="0" presId="urn:microsoft.com/office/officeart/2005/8/layout/default"/>
    <dgm:cxn modelId="{83E16A64-21DC-43A0-820A-4BF5EB5054C3}" type="presParOf" srcId="{0E87A546-777C-4C7E-959A-446F9ABFE08E}" destId="{EB974651-8403-4378-974A-823075BC4132}" srcOrd="12" destOrd="0" presId="urn:microsoft.com/office/officeart/2005/8/layout/default"/>
    <dgm:cxn modelId="{3CB48B46-25DF-49DD-890D-6C4711F12AB3}" type="presParOf" srcId="{0E87A546-777C-4C7E-959A-446F9ABFE08E}" destId="{0E6A840A-5308-4508-8B68-B4A30FAD8307}" srcOrd="13" destOrd="0" presId="urn:microsoft.com/office/officeart/2005/8/layout/default"/>
    <dgm:cxn modelId="{51F334F6-99DB-4026-A56B-4B55C41ED158}" type="presParOf" srcId="{0E87A546-777C-4C7E-959A-446F9ABFE08E}" destId="{E193D116-F90A-4B7E-A756-FA2C366F3A56}" srcOrd="14" destOrd="0" presId="urn:microsoft.com/office/officeart/2005/8/layout/default"/>
    <dgm:cxn modelId="{C8973CF9-EA59-468F-AA89-98FA6ACAF85A}" type="presParOf" srcId="{0E87A546-777C-4C7E-959A-446F9ABFE08E}" destId="{6CB6F620-C473-4BAF-B016-CEC91B21460E}" srcOrd="15" destOrd="0" presId="urn:microsoft.com/office/officeart/2005/8/layout/default"/>
    <dgm:cxn modelId="{E1CB6F62-E4B0-40ED-8081-7F55FB255987}" type="presParOf" srcId="{0E87A546-777C-4C7E-959A-446F9ABFE08E}" destId="{A17989EE-6FB9-42B9-8000-9262EE818CEB}" srcOrd="16" destOrd="0" presId="urn:microsoft.com/office/officeart/2005/8/layout/default"/>
    <dgm:cxn modelId="{351A67C6-1DDF-4EE6-8C06-94BF4C1FFBDF}" type="presParOf" srcId="{0E87A546-777C-4C7E-959A-446F9ABFE08E}" destId="{BC519176-E088-4CF5-8468-143D79B0B794}" srcOrd="17" destOrd="0" presId="urn:microsoft.com/office/officeart/2005/8/layout/default"/>
    <dgm:cxn modelId="{7EF81AEA-9464-4C48-B3B4-7C047CF7675B}" type="presParOf" srcId="{0E87A546-777C-4C7E-959A-446F9ABFE08E}" destId="{68704410-245C-4143-9CD0-99D4CED27B09}" srcOrd="18" destOrd="0" presId="urn:microsoft.com/office/officeart/2005/8/layout/default"/>
    <dgm:cxn modelId="{08B4453E-7A36-414C-9802-1D33C1E8CD70}" type="presParOf" srcId="{0E87A546-777C-4C7E-959A-446F9ABFE08E}" destId="{3F6203E2-3F6C-4C73-89ED-12D9F074EF38}" srcOrd="19" destOrd="0" presId="urn:microsoft.com/office/officeart/2005/8/layout/default"/>
    <dgm:cxn modelId="{C20715AC-151F-4190-80E3-93A991DC1755}" type="presParOf" srcId="{0E87A546-777C-4C7E-959A-446F9ABFE08E}" destId="{9499FD49-8749-496E-9B79-ADFE2A73BD1B}"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49CF72-E19F-4EFB-8FCB-FCA9DEE48AD2}">
      <dsp:nvSpPr>
        <dsp:cNvPr id="0" name=""/>
        <dsp:cNvSpPr/>
      </dsp:nvSpPr>
      <dsp:spPr>
        <a:xfrm>
          <a:off x="0" y="5302"/>
          <a:ext cx="5603421"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latin typeface="Calibri Light" panose="020F0302020204030204"/>
            </a:rPr>
            <a:t>Male</a:t>
          </a:r>
          <a:endParaRPr lang="en-US" sz="2100" kern="1200"/>
        </a:p>
      </dsp:txBody>
      <dsp:txXfrm>
        <a:off x="24588" y="29890"/>
        <a:ext cx="5554245" cy="454509"/>
      </dsp:txXfrm>
    </dsp:sp>
    <dsp:sp modelId="{5FE68B07-FEFC-475B-BFF0-430F0CACBF6E}">
      <dsp:nvSpPr>
        <dsp:cNvPr id="0" name=""/>
        <dsp:cNvSpPr/>
      </dsp:nvSpPr>
      <dsp:spPr>
        <a:xfrm>
          <a:off x="0" y="569467"/>
          <a:ext cx="5603421"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GB" sz="2100" kern="1200">
              <a:latin typeface="Calibri Light" panose="020F0302020204030204"/>
            </a:rPr>
            <a:t>Over 40 </a:t>
          </a:r>
          <a:endParaRPr lang="en-US" sz="2100" kern="1200"/>
        </a:p>
      </dsp:txBody>
      <dsp:txXfrm>
        <a:off x="24588" y="594055"/>
        <a:ext cx="5554245" cy="454509"/>
      </dsp:txXfrm>
    </dsp:sp>
    <dsp:sp modelId="{D7D7A1DD-C911-4E9D-A1EA-A088A9E2E580}">
      <dsp:nvSpPr>
        <dsp:cNvPr id="0" name=""/>
        <dsp:cNvSpPr/>
      </dsp:nvSpPr>
      <dsp:spPr>
        <a:xfrm>
          <a:off x="0" y="1133632"/>
          <a:ext cx="5603421"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GB" sz="2100" kern="1200">
              <a:latin typeface="Calibri Light" panose="020F0302020204030204"/>
            </a:rPr>
            <a:t>Medical conditions  </a:t>
          </a:r>
          <a:endParaRPr lang="en-US" sz="2100" kern="1200"/>
        </a:p>
      </dsp:txBody>
      <dsp:txXfrm>
        <a:off x="24588" y="1158220"/>
        <a:ext cx="5554245" cy="454509"/>
      </dsp:txXfrm>
    </dsp:sp>
    <dsp:sp modelId="{BA50D525-10D8-49E8-B304-99482C813113}">
      <dsp:nvSpPr>
        <dsp:cNvPr id="0" name=""/>
        <dsp:cNvSpPr/>
      </dsp:nvSpPr>
      <dsp:spPr>
        <a:xfrm>
          <a:off x="0" y="1697797"/>
          <a:ext cx="5603421"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Short thick neck</a:t>
          </a:r>
        </a:p>
      </dsp:txBody>
      <dsp:txXfrm>
        <a:off x="24588" y="1722385"/>
        <a:ext cx="5554245" cy="454509"/>
      </dsp:txXfrm>
    </dsp:sp>
    <dsp:sp modelId="{63224DA1-7625-44E7-9B2F-41F9E4E9AC26}">
      <dsp:nvSpPr>
        <dsp:cNvPr id="0" name=""/>
        <dsp:cNvSpPr/>
      </dsp:nvSpPr>
      <dsp:spPr>
        <a:xfrm>
          <a:off x="0" y="2261962"/>
          <a:ext cx="5603421"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Lifestyle – alcohol, smoking </a:t>
          </a:r>
          <a:endParaRPr lang="en-US" sz="2100" kern="1200" dirty="0"/>
        </a:p>
      </dsp:txBody>
      <dsp:txXfrm>
        <a:off x="24588" y="2286550"/>
        <a:ext cx="5554245" cy="454509"/>
      </dsp:txXfrm>
    </dsp:sp>
    <dsp:sp modelId="{2C620F97-ED5F-4A8F-9F96-57B65871180A}">
      <dsp:nvSpPr>
        <dsp:cNvPr id="0" name=""/>
        <dsp:cNvSpPr/>
      </dsp:nvSpPr>
      <dsp:spPr>
        <a:xfrm>
          <a:off x="0" y="2826127"/>
          <a:ext cx="5603421"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Obesity </a:t>
          </a:r>
          <a:endParaRPr lang="en-US" sz="2100" kern="1200" dirty="0"/>
        </a:p>
      </dsp:txBody>
      <dsp:txXfrm>
        <a:off x="24588" y="2850715"/>
        <a:ext cx="5554245" cy="454509"/>
      </dsp:txXfrm>
    </dsp:sp>
    <dsp:sp modelId="{8277B5B3-E61B-4798-9DC4-90DC0A9C46A4}">
      <dsp:nvSpPr>
        <dsp:cNvPr id="0" name=""/>
        <dsp:cNvSpPr/>
      </dsp:nvSpPr>
      <dsp:spPr>
        <a:xfrm>
          <a:off x="0" y="3390292"/>
          <a:ext cx="5603421"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Family history</a:t>
          </a:r>
          <a:endParaRPr lang="en-US" sz="2100" kern="1200" dirty="0"/>
        </a:p>
      </dsp:txBody>
      <dsp:txXfrm>
        <a:off x="24588" y="3414880"/>
        <a:ext cx="5554245" cy="4545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632468-DAB6-45DF-8219-AF71CD6E5B97}">
      <dsp:nvSpPr>
        <dsp:cNvPr id="0" name=""/>
        <dsp:cNvSpPr/>
      </dsp:nvSpPr>
      <dsp:spPr>
        <a:xfrm>
          <a:off x="2658" y="289855"/>
          <a:ext cx="2108819" cy="12652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Fatigue Management  Plan</a:t>
          </a:r>
        </a:p>
      </dsp:txBody>
      <dsp:txXfrm>
        <a:off x="2658" y="289855"/>
        <a:ext cx="2108819" cy="1265291"/>
      </dsp:txXfrm>
    </dsp:sp>
    <dsp:sp modelId="{9C0893D3-18EA-4770-BF07-E622584FD1E8}">
      <dsp:nvSpPr>
        <dsp:cNvPr id="0" name=""/>
        <dsp:cNvSpPr/>
      </dsp:nvSpPr>
      <dsp:spPr>
        <a:xfrm>
          <a:off x="2322360" y="289855"/>
          <a:ext cx="2108819" cy="12652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Education and training</a:t>
          </a:r>
          <a:endParaRPr lang="en-US" sz="1800" kern="1200" dirty="0"/>
        </a:p>
      </dsp:txBody>
      <dsp:txXfrm>
        <a:off x="2322360" y="289855"/>
        <a:ext cx="2108819" cy="1265291"/>
      </dsp:txXfrm>
    </dsp:sp>
    <dsp:sp modelId="{95EB963E-C0F3-4DBC-A445-12A2E0112E3B}">
      <dsp:nvSpPr>
        <dsp:cNvPr id="0" name=""/>
        <dsp:cNvSpPr/>
      </dsp:nvSpPr>
      <dsp:spPr>
        <a:xfrm>
          <a:off x="4642061" y="289855"/>
          <a:ext cx="2108819" cy="12652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Roster management and design </a:t>
          </a:r>
          <a:endParaRPr lang="en-US" sz="1800" kern="1200" dirty="0"/>
        </a:p>
      </dsp:txBody>
      <dsp:txXfrm>
        <a:off x="4642061" y="289855"/>
        <a:ext cx="2108819" cy="1265291"/>
      </dsp:txXfrm>
    </dsp:sp>
    <dsp:sp modelId="{F617E1F2-0E0F-4B33-9ED9-510A0D118297}">
      <dsp:nvSpPr>
        <dsp:cNvPr id="0" name=""/>
        <dsp:cNvSpPr/>
      </dsp:nvSpPr>
      <dsp:spPr>
        <a:xfrm>
          <a:off x="6961763" y="289855"/>
          <a:ext cx="2108819" cy="12652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Driving assessments </a:t>
          </a:r>
          <a:endParaRPr lang="en-US" sz="1800" kern="1200"/>
        </a:p>
      </dsp:txBody>
      <dsp:txXfrm>
        <a:off x="6961763" y="289855"/>
        <a:ext cx="2108819" cy="1265291"/>
      </dsp:txXfrm>
    </dsp:sp>
    <dsp:sp modelId="{2AF49A72-0C89-46CF-A96D-A250B1FC717A}">
      <dsp:nvSpPr>
        <dsp:cNvPr id="0" name=""/>
        <dsp:cNvSpPr/>
      </dsp:nvSpPr>
      <dsp:spPr>
        <a:xfrm>
          <a:off x="2658" y="1766029"/>
          <a:ext cx="2108819" cy="12652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Hours of work management.  Travel Policy</a:t>
          </a:r>
          <a:endParaRPr lang="en-US" sz="1800" kern="1200" dirty="0"/>
        </a:p>
      </dsp:txBody>
      <dsp:txXfrm>
        <a:off x="2658" y="1766029"/>
        <a:ext cx="2108819" cy="1265291"/>
      </dsp:txXfrm>
    </dsp:sp>
    <dsp:sp modelId="{B9E0DBDA-878F-4032-A4B9-FCD7BE0DCEDB}">
      <dsp:nvSpPr>
        <dsp:cNvPr id="0" name=""/>
        <dsp:cNvSpPr/>
      </dsp:nvSpPr>
      <dsp:spPr>
        <a:xfrm>
          <a:off x="2322360" y="1766029"/>
          <a:ext cx="2108819" cy="12652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Medical surveillance – Medical conditions, sleep apnoea</a:t>
          </a:r>
          <a:endParaRPr lang="en-US" sz="1800" kern="1200"/>
        </a:p>
      </dsp:txBody>
      <dsp:txXfrm>
        <a:off x="2322360" y="1766029"/>
        <a:ext cx="2108819" cy="1265291"/>
      </dsp:txXfrm>
    </dsp:sp>
    <dsp:sp modelId="{EB974651-8403-4378-974A-823075BC4132}">
      <dsp:nvSpPr>
        <dsp:cNvPr id="0" name=""/>
        <dsp:cNvSpPr/>
      </dsp:nvSpPr>
      <dsp:spPr>
        <a:xfrm>
          <a:off x="4642061" y="1766029"/>
          <a:ext cx="2108819" cy="12652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Support sleep studies</a:t>
          </a:r>
          <a:endParaRPr lang="en-US" sz="1800" kern="1200"/>
        </a:p>
      </dsp:txBody>
      <dsp:txXfrm>
        <a:off x="4642061" y="1766029"/>
        <a:ext cx="2108819" cy="1265291"/>
      </dsp:txXfrm>
    </dsp:sp>
    <dsp:sp modelId="{E193D116-F90A-4B7E-A756-FA2C366F3A56}">
      <dsp:nvSpPr>
        <dsp:cNvPr id="0" name=""/>
        <dsp:cNvSpPr/>
      </dsp:nvSpPr>
      <dsp:spPr>
        <a:xfrm>
          <a:off x="6961763" y="1766029"/>
          <a:ext cx="2108819" cy="12652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In cab monitoring </a:t>
          </a:r>
          <a:endParaRPr lang="en-US" sz="1800" kern="1200"/>
        </a:p>
      </dsp:txBody>
      <dsp:txXfrm>
        <a:off x="6961763" y="1766029"/>
        <a:ext cx="2108819" cy="1265291"/>
      </dsp:txXfrm>
    </dsp:sp>
    <dsp:sp modelId="{A17989EE-6FB9-42B9-8000-9262EE818CEB}">
      <dsp:nvSpPr>
        <dsp:cNvPr id="0" name=""/>
        <dsp:cNvSpPr/>
      </dsp:nvSpPr>
      <dsp:spPr>
        <a:xfrm>
          <a:off x="1162509" y="3242202"/>
          <a:ext cx="2108819" cy="12652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In cab alerting</a:t>
          </a:r>
          <a:endParaRPr lang="en-US" sz="1800" kern="1200"/>
        </a:p>
      </dsp:txBody>
      <dsp:txXfrm>
        <a:off x="1162509" y="3242202"/>
        <a:ext cx="2108819" cy="1265291"/>
      </dsp:txXfrm>
    </dsp:sp>
    <dsp:sp modelId="{68704410-245C-4143-9CD0-99D4CED27B09}">
      <dsp:nvSpPr>
        <dsp:cNvPr id="0" name=""/>
        <dsp:cNvSpPr/>
      </dsp:nvSpPr>
      <dsp:spPr>
        <a:xfrm>
          <a:off x="3482211" y="3242202"/>
          <a:ext cx="2108819" cy="12652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Management of alerts</a:t>
          </a:r>
          <a:endParaRPr lang="en-US" sz="1800" kern="1200"/>
        </a:p>
      </dsp:txBody>
      <dsp:txXfrm>
        <a:off x="3482211" y="3242202"/>
        <a:ext cx="2108819" cy="1265291"/>
      </dsp:txXfrm>
    </dsp:sp>
    <dsp:sp modelId="{9499FD49-8749-496E-9B79-ADFE2A73BD1B}">
      <dsp:nvSpPr>
        <dsp:cNvPr id="0" name=""/>
        <dsp:cNvSpPr/>
      </dsp:nvSpPr>
      <dsp:spPr>
        <a:xfrm>
          <a:off x="5801912" y="3242202"/>
          <a:ext cx="2108819" cy="12652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GB" sz="1800" kern="1200" dirty="0">
              <a:latin typeface="Calibri Light" panose="020F0302020204030204"/>
            </a:rPr>
            <a:t>Driver management Breaks and nutrition</a:t>
          </a:r>
        </a:p>
      </dsp:txBody>
      <dsp:txXfrm>
        <a:off x="5801912" y="3242202"/>
        <a:ext cx="2108819" cy="126529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9AD29826-7C1A-4B1F-AF17-F20406F14CD1}" type="datetimeFigureOut">
              <a:rPr lang="en-NZ" smtClean="0"/>
              <a:t>26/10/2023</a:t>
            </a:fld>
            <a:endParaRPr lang="en-NZ"/>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3F047CA5-FFC0-466E-A9FA-0CDE767B2446}" type="slidenum">
              <a:rPr lang="en-NZ" smtClean="0"/>
              <a:t>‹#›</a:t>
            </a:fld>
            <a:endParaRPr lang="en-NZ"/>
          </a:p>
        </p:txBody>
      </p:sp>
    </p:spTree>
    <p:extLst>
      <p:ext uri="{BB962C8B-B14F-4D97-AF65-F5344CB8AC3E}">
        <p14:creationId xmlns:p14="http://schemas.microsoft.com/office/powerpoint/2010/main" val="1886195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This presentation refers to general fatigue and the effects of fatigue on drivers. </a:t>
            </a:r>
          </a:p>
          <a:p>
            <a:r>
              <a:rPr lang="en-NZ" dirty="0"/>
              <a:t>Mostly the presentation refers to the effects on people who are driving for work, but there is a huge population that are driving for non-work purposes, and who may be equally fatigued and on the road. </a:t>
            </a:r>
          </a:p>
        </p:txBody>
      </p:sp>
      <p:sp>
        <p:nvSpPr>
          <p:cNvPr id="4" name="Slide Number Placeholder 3"/>
          <p:cNvSpPr>
            <a:spLocks noGrp="1"/>
          </p:cNvSpPr>
          <p:nvPr>
            <p:ph type="sldNum" sz="quarter" idx="5"/>
          </p:nvPr>
        </p:nvSpPr>
        <p:spPr/>
        <p:txBody>
          <a:bodyPr/>
          <a:lstStyle/>
          <a:p>
            <a:fld id="{3F047CA5-FFC0-466E-A9FA-0CDE767B2446}" type="slidenum">
              <a:rPr lang="en-NZ" smtClean="0"/>
              <a:t>1</a:t>
            </a:fld>
            <a:endParaRPr lang="en-NZ"/>
          </a:p>
        </p:txBody>
      </p:sp>
    </p:spTree>
    <p:extLst>
      <p:ext uri="{BB962C8B-B14F-4D97-AF65-F5344CB8AC3E}">
        <p14:creationId xmlns:p14="http://schemas.microsoft.com/office/powerpoint/2010/main" val="4080094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Fatigue is a known hazard in the workplace, particularly on the road. </a:t>
            </a:r>
          </a:p>
          <a:p>
            <a:r>
              <a:rPr lang="en-NZ" dirty="0"/>
              <a:t>Travel and driving may be another critical risk. </a:t>
            </a:r>
          </a:p>
          <a:p>
            <a:endParaRPr lang="en-NZ" dirty="0"/>
          </a:p>
          <a:p>
            <a:r>
              <a:rPr lang="en-NZ" dirty="0"/>
              <a:t>All these sections impose duties to manage hazards to as low as reasonably practical level of risk.  Including driving and fatigue. </a:t>
            </a:r>
          </a:p>
          <a:p>
            <a:endParaRPr lang="en-NZ" dirty="0"/>
          </a:p>
          <a:p>
            <a:r>
              <a:rPr lang="en-NZ" dirty="0"/>
              <a:t>Workers too have a duty to make sure that no action or inaction on their part results in harm to themselves or others – so a vehicle crash from unmanaged or poorly managed fatigue would be a failure. But unlikely to result in WorkSafe follow up. </a:t>
            </a:r>
          </a:p>
        </p:txBody>
      </p:sp>
      <p:sp>
        <p:nvSpPr>
          <p:cNvPr id="4" name="Slide Number Placeholder 3"/>
          <p:cNvSpPr>
            <a:spLocks noGrp="1"/>
          </p:cNvSpPr>
          <p:nvPr>
            <p:ph type="sldNum" sz="quarter" idx="5"/>
          </p:nvPr>
        </p:nvSpPr>
        <p:spPr/>
        <p:txBody>
          <a:bodyPr/>
          <a:lstStyle/>
          <a:p>
            <a:fld id="{3F047CA5-FFC0-466E-A9FA-0CDE767B2446}" type="slidenum">
              <a:rPr lang="en-NZ" smtClean="0"/>
              <a:t>10</a:t>
            </a:fld>
            <a:endParaRPr lang="en-NZ"/>
          </a:p>
        </p:txBody>
      </p:sp>
    </p:spTree>
    <p:extLst>
      <p:ext uri="{BB962C8B-B14F-4D97-AF65-F5344CB8AC3E}">
        <p14:creationId xmlns:p14="http://schemas.microsoft.com/office/powerpoint/2010/main" val="1938065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There is no one solution for a company to manage fatigue. In a number of cases courts and coroners have been critical of companies that do not have a fatigue management plan appropriate to their situation, and company risk profile. </a:t>
            </a:r>
          </a:p>
          <a:p>
            <a:endParaRPr lang="en-NZ" dirty="0"/>
          </a:p>
          <a:p>
            <a:r>
              <a:rPr lang="en-NZ" dirty="0"/>
              <a:t>So: </a:t>
            </a:r>
          </a:p>
          <a:p>
            <a:pPr marL="171450" indent="-171450">
              <a:buFont typeface="Arial" panose="020B0604020202020204" pitchFamily="34" charset="0"/>
              <a:buChar char="•"/>
            </a:pPr>
            <a:r>
              <a:rPr lang="en-NZ" dirty="0"/>
              <a:t>Have a plan, and publicise this to your team(s)</a:t>
            </a:r>
          </a:p>
          <a:p>
            <a:pPr marL="171450" indent="-171450">
              <a:buFont typeface="Arial" panose="020B0604020202020204" pitchFamily="34" charset="0"/>
              <a:buChar char="•"/>
            </a:pPr>
            <a:r>
              <a:rPr lang="en-NZ" dirty="0"/>
              <a:t>Educate and train your workforce around fatigue and fatigue management. Encourage self reporting, and have a plan on what to do for any self reports. But don’t rely just on worker’s judgement and training alone</a:t>
            </a:r>
          </a:p>
          <a:p>
            <a:pPr marL="171450" indent="-171450">
              <a:buFont typeface="Arial" panose="020B0604020202020204" pitchFamily="34" charset="0"/>
              <a:buChar char="•"/>
            </a:pPr>
            <a:r>
              <a:rPr lang="en-NZ" dirty="0"/>
              <a:t>Manage your rosters/hours of work to minimise fatigue. There are specialists who can help measure and advise. Think about other factors such as travel to work/ </a:t>
            </a:r>
          </a:p>
          <a:p>
            <a:pPr marL="0" indent="0">
              <a:buFont typeface="Arial" panose="020B0604020202020204" pitchFamily="34" charset="0"/>
              <a:buNone/>
            </a:pPr>
            <a:r>
              <a:rPr lang="en-NZ" dirty="0"/>
              <a:t>if the worker is likely to have another job. Also think about any factors that are likely to increase fatigue </a:t>
            </a:r>
            <a:r>
              <a:rPr lang="en-NZ" dirty="0" err="1"/>
              <a:t>eg</a:t>
            </a:r>
            <a:r>
              <a:rPr lang="en-NZ" dirty="0"/>
              <a:t> high heat/cold/intense concentration requirements.</a:t>
            </a:r>
          </a:p>
          <a:p>
            <a:pPr marL="171450" indent="-171450">
              <a:buFont typeface="Arial" panose="020B0604020202020204" pitchFamily="34" charset="0"/>
              <a:buChar char="•"/>
            </a:pPr>
            <a:r>
              <a:rPr lang="en-NZ" dirty="0"/>
              <a:t>Does your workplace have a travel policy to support staying away for another night instead of driving/travelling back after a full day of seminars/functions?</a:t>
            </a:r>
          </a:p>
          <a:p>
            <a:pPr marL="171450" indent="-171450">
              <a:buFont typeface="Arial" panose="020B0604020202020204" pitchFamily="34" charset="0"/>
              <a:buChar char="•"/>
            </a:pPr>
            <a:r>
              <a:rPr lang="en-NZ" dirty="0"/>
              <a:t>Undertake regular health surveillance including sleep history, physical factors, medications. If the driving team understand why, and that a fatigue diagnosis is not the “end of the road” for their job, they are more likely to be more honest and compliant with the need for surveillance.</a:t>
            </a:r>
          </a:p>
          <a:p>
            <a:pPr marL="171450" indent="-171450">
              <a:buFont typeface="Arial" panose="020B0604020202020204" pitchFamily="34" charset="0"/>
              <a:buChar char="•"/>
            </a:pPr>
            <a:r>
              <a:rPr lang="en-NZ" dirty="0"/>
              <a:t>If a sleep apnoea risk is indicated, support the referral and cost of sleep studies. </a:t>
            </a:r>
          </a:p>
          <a:p>
            <a:pPr marL="171450" indent="-171450">
              <a:buFont typeface="Arial" panose="020B0604020202020204" pitchFamily="34" charset="0"/>
              <a:buChar char="•"/>
            </a:pPr>
            <a:r>
              <a:rPr lang="en-NZ" dirty="0"/>
              <a:t>In cab monitoring  and alerting (seat shakes) will help prove microsleeps are occurring and the need to manage to the workforce. But the company will need to have a response plan for these – communication, a policy around removing the person from driving that day or longer, a mechanism to retrieve a fatigue impaired driver.</a:t>
            </a:r>
          </a:p>
          <a:p>
            <a:pPr marL="171450" indent="-171450">
              <a:buFont typeface="Arial" panose="020B0604020202020204" pitchFamily="34" charset="0"/>
              <a:buChar char="•"/>
            </a:pPr>
            <a:r>
              <a:rPr lang="en-NZ" dirty="0"/>
              <a:t>Good hydration and nutrition are important for maintaining good general health and minimising the risk factors for fatigue and sleep apnoea. Do your drivers get breaks? How can they access good food during night hours or where adequate parking is available? Do the drivers understand these factors? </a:t>
            </a:r>
          </a:p>
        </p:txBody>
      </p:sp>
      <p:sp>
        <p:nvSpPr>
          <p:cNvPr id="4" name="Slide Number Placeholder 3"/>
          <p:cNvSpPr>
            <a:spLocks noGrp="1"/>
          </p:cNvSpPr>
          <p:nvPr>
            <p:ph type="sldNum" sz="quarter" idx="5"/>
          </p:nvPr>
        </p:nvSpPr>
        <p:spPr/>
        <p:txBody>
          <a:bodyPr/>
          <a:lstStyle/>
          <a:p>
            <a:fld id="{3F047CA5-FFC0-466E-A9FA-0CDE767B2446}" type="slidenum">
              <a:rPr lang="en-NZ" smtClean="0"/>
              <a:t>11</a:t>
            </a:fld>
            <a:endParaRPr lang="en-NZ"/>
          </a:p>
        </p:txBody>
      </p:sp>
    </p:spTree>
    <p:extLst>
      <p:ext uri="{BB962C8B-B14F-4D97-AF65-F5344CB8AC3E}">
        <p14:creationId xmlns:p14="http://schemas.microsoft.com/office/powerpoint/2010/main" val="891177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There have been a number of prosecutions around fatigue and consequences. More are underway. </a:t>
            </a:r>
          </a:p>
          <a:p>
            <a:endParaRPr lang="en-NZ" dirty="0"/>
          </a:p>
          <a:p>
            <a:r>
              <a:rPr lang="en-NZ" dirty="0"/>
              <a:t>WorkSafe – Michael Vining Contracting Ltd – agricultural contractor – worker had worked 197 hours in a fortnight, 16.75 hours the day before the fatal accident where the worker lost control of a large tractor and crashed. </a:t>
            </a:r>
          </a:p>
          <a:p>
            <a:endParaRPr lang="en-NZ" dirty="0"/>
          </a:p>
          <a:p>
            <a:r>
              <a:rPr lang="en-NZ" dirty="0" err="1"/>
              <a:t>Freightlines</a:t>
            </a:r>
            <a:r>
              <a:rPr lang="en-NZ" dirty="0"/>
              <a:t> Ltd – similar. </a:t>
            </a:r>
          </a:p>
          <a:p>
            <a:endParaRPr lang="en-NZ" dirty="0"/>
          </a:p>
          <a:p>
            <a:r>
              <a:rPr lang="en-NZ" dirty="0"/>
              <a:t>Sea: Maritime prosecution where a boat was under control of a very fatigued 19 year old, where control was lost and the boat was wrecked. </a:t>
            </a:r>
          </a:p>
          <a:p>
            <a:endParaRPr lang="en-NZ" dirty="0"/>
          </a:p>
          <a:p>
            <a:r>
              <a:rPr lang="en-NZ" dirty="0"/>
              <a:t>Waka Kotahi – numerous prosecutions for driving accidents where fatigue is identified as a factor. </a:t>
            </a:r>
          </a:p>
        </p:txBody>
      </p:sp>
      <p:sp>
        <p:nvSpPr>
          <p:cNvPr id="4" name="Slide Number Placeholder 3"/>
          <p:cNvSpPr>
            <a:spLocks noGrp="1"/>
          </p:cNvSpPr>
          <p:nvPr>
            <p:ph type="sldNum" sz="quarter" idx="5"/>
          </p:nvPr>
        </p:nvSpPr>
        <p:spPr/>
        <p:txBody>
          <a:bodyPr/>
          <a:lstStyle/>
          <a:p>
            <a:fld id="{3F047CA5-FFC0-466E-A9FA-0CDE767B2446}" type="slidenum">
              <a:rPr lang="en-NZ" smtClean="0"/>
              <a:t>12</a:t>
            </a:fld>
            <a:endParaRPr lang="en-NZ"/>
          </a:p>
        </p:txBody>
      </p:sp>
    </p:spTree>
    <p:extLst>
      <p:ext uri="{BB962C8B-B14F-4D97-AF65-F5344CB8AC3E}">
        <p14:creationId xmlns:p14="http://schemas.microsoft.com/office/powerpoint/2010/main" val="1135310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Here are some great resources, but there are many more. </a:t>
            </a:r>
          </a:p>
          <a:p>
            <a:endParaRPr lang="en-NZ"/>
          </a:p>
          <a:p>
            <a:endParaRPr lang="en-NZ"/>
          </a:p>
        </p:txBody>
      </p:sp>
      <p:sp>
        <p:nvSpPr>
          <p:cNvPr id="4" name="Slide Number Placeholder 3"/>
          <p:cNvSpPr>
            <a:spLocks noGrp="1"/>
          </p:cNvSpPr>
          <p:nvPr>
            <p:ph type="sldNum" sz="quarter" idx="5"/>
          </p:nvPr>
        </p:nvSpPr>
        <p:spPr/>
        <p:txBody>
          <a:bodyPr/>
          <a:lstStyle/>
          <a:p>
            <a:fld id="{3F047CA5-FFC0-466E-A9FA-0CDE767B2446}" type="slidenum">
              <a:rPr lang="en-NZ" smtClean="0"/>
              <a:t>13</a:t>
            </a:fld>
            <a:endParaRPr lang="en-NZ"/>
          </a:p>
        </p:txBody>
      </p:sp>
    </p:spTree>
    <p:extLst>
      <p:ext uri="{BB962C8B-B14F-4D97-AF65-F5344CB8AC3E}">
        <p14:creationId xmlns:p14="http://schemas.microsoft.com/office/powerpoint/2010/main" val="217466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Fatigue is not an “either or” condition. High levels of physical fatigue will produce mental symptoms as well. Extreme mental fatigue will have an effect on the physical function of an individual. </a:t>
            </a:r>
          </a:p>
        </p:txBody>
      </p:sp>
      <p:sp>
        <p:nvSpPr>
          <p:cNvPr id="4" name="Slide Number Placeholder 3"/>
          <p:cNvSpPr>
            <a:spLocks noGrp="1"/>
          </p:cNvSpPr>
          <p:nvPr>
            <p:ph type="sldNum" sz="quarter" idx="5"/>
          </p:nvPr>
        </p:nvSpPr>
        <p:spPr/>
        <p:txBody>
          <a:bodyPr/>
          <a:lstStyle/>
          <a:p>
            <a:fld id="{3F047CA5-FFC0-466E-A9FA-0CDE767B2446}" type="slidenum">
              <a:rPr lang="en-NZ" smtClean="0"/>
              <a:t>2</a:t>
            </a:fld>
            <a:endParaRPr lang="en-NZ"/>
          </a:p>
        </p:txBody>
      </p:sp>
    </p:spTree>
    <p:extLst>
      <p:ext uri="{BB962C8B-B14F-4D97-AF65-F5344CB8AC3E}">
        <p14:creationId xmlns:p14="http://schemas.microsoft.com/office/powerpoint/2010/main" val="3804683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Fatigue is a factor in many road crashes and is probably under-reported and under-detected. </a:t>
            </a:r>
          </a:p>
          <a:p>
            <a:r>
              <a:rPr lang="en-NZ" dirty="0"/>
              <a:t>The percentage of fatigue involvement in non death or serious injuries has never declined – it continues to climb. </a:t>
            </a:r>
          </a:p>
          <a:p>
            <a:r>
              <a:rPr lang="en-NZ" dirty="0"/>
              <a:t>While there has been a downwards trend in death and serious injuries fatigue involvement, there is an indication that the last 2 years have shown an upward trend. </a:t>
            </a:r>
          </a:p>
          <a:p>
            <a:endParaRPr lang="en-NZ" dirty="0"/>
          </a:p>
          <a:p>
            <a:r>
              <a:rPr lang="en-NZ" dirty="0"/>
              <a:t>The types of incidents where fatigue is a factor are rollover, single vehicle lane departure and impact or head on.  </a:t>
            </a:r>
          </a:p>
        </p:txBody>
      </p:sp>
      <p:sp>
        <p:nvSpPr>
          <p:cNvPr id="4" name="Slide Number Placeholder 3"/>
          <p:cNvSpPr>
            <a:spLocks noGrp="1"/>
          </p:cNvSpPr>
          <p:nvPr>
            <p:ph type="sldNum" sz="quarter" idx="5"/>
          </p:nvPr>
        </p:nvSpPr>
        <p:spPr/>
        <p:txBody>
          <a:bodyPr/>
          <a:lstStyle/>
          <a:p>
            <a:fld id="{3F047CA5-FFC0-466E-A9FA-0CDE767B2446}" type="slidenum">
              <a:rPr lang="en-NZ" smtClean="0"/>
              <a:t>3</a:t>
            </a:fld>
            <a:endParaRPr lang="en-NZ"/>
          </a:p>
        </p:txBody>
      </p:sp>
    </p:spTree>
    <p:extLst>
      <p:ext uri="{BB962C8B-B14F-4D97-AF65-F5344CB8AC3E}">
        <p14:creationId xmlns:p14="http://schemas.microsoft.com/office/powerpoint/2010/main" val="2362809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While the percentage of fatigue involved incidents sounds low, the actual impact on people, families and communities is high. </a:t>
            </a:r>
          </a:p>
        </p:txBody>
      </p:sp>
      <p:sp>
        <p:nvSpPr>
          <p:cNvPr id="4" name="Slide Number Placeholder 3"/>
          <p:cNvSpPr>
            <a:spLocks noGrp="1"/>
          </p:cNvSpPr>
          <p:nvPr>
            <p:ph type="sldNum" sz="quarter" idx="5"/>
          </p:nvPr>
        </p:nvSpPr>
        <p:spPr/>
        <p:txBody>
          <a:bodyPr/>
          <a:lstStyle/>
          <a:p>
            <a:fld id="{3F047CA5-FFC0-466E-A9FA-0CDE767B2446}" type="slidenum">
              <a:rPr lang="en-NZ" smtClean="0"/>
              <a:t>4</a:t>
            </a:fld>
            <a:endParaRPr lang="en-NZ"/>
          </a:p>
        </p:txBody>
      </p:sp>
    </p:spTree>
    <p:extLst>
      <p:ext uri="{BB962C8B-B14F-4D97-AF65-F5344CB8AC3E}">
        <p14:creationId xmlns:p14="http://schemas.microsoft.com/office/powerpoint/2010/main" val="217844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Common strategies including pills, opening windows, music, coffee or stimulant drugs only mask the basic impairment due to fatigue</a:t>
            </a:r>
          </a:p>
          <a:p>
            <a:r>
              <a:rPr lang="en-NZ" dirty="0"/>
              <a:t>You may be cold (windows) and tired</a:t>
            </a:r>
          </a:p>
          <a:p>
            <a:r>
              <a:rPr lang="en-NZ" dirty="0"/>
              <a:t>Wired (stimulants) and tired</a:t>
            </a:r>
          </a:p>
          <a:p>
            <a:r>
              <a:rPr lang="en-NZ" dirty="0"/>
              <a:t>Distracted (music) and tired</a:t>
            </a:r>
          </a:p>
          <a:p>
            <a:r>
              <a:rPr lang="en-NZ" dirty="0"/>
              <a:t>But you are still tired, fatigued and impaired. </a:t>
            </a:r>
          </a:p>
          <a:p>
            <a:endParaRPr lang="en-NZ" dirty="0"/>
          </a:p>
          <a:p>
            <a:r>
              <a:rPr lang="en-NZ" dirty="0"/>
              <a:t>Shift workers and commercial drivers will be more likely to be driving during the times that our body’s circadian rhythm say we should sleep. </a:t>
            </a:r>
          </a:p>
          <a:p>
            <a:endParaRPr lang="en-NZ" dirty="0"/>
          </a:p>
          <a:p>
            <a:r>
              <a:rPr lang="en-NZ" dirty="0"/>
              <a:t>Disturbed sleep may be from insomnia, sleep apnoea, prescription medications,  small children/babies, gaming/television/computer use, sleep apnoea. Assuming that fatigue is due to poor management of sleep is an oversimplification. </a:t>
            </a:r>
          </a:p>
          <a:p>
            <a:endParaRPr lang="en-NZ" dirty="0"/>
          </a:p>
          <a:p>
            <a:r>
              <a:rPr lang="en-NZ" dirty="0"/>
              <a:t>Most people if asked if they are fit to drive will say they are okay. Discount the seriousness of their fatigue levels. </a:t>
            </a:r>
          </a:p>
        </p:txBody>
      </p:sp>
      <p:sp>
        <p:nvSpPr>
          <p:cNvPr id="4" name="Slide Number Placeholder 3"/>
          <p:cNvSpPr>
            <a:spLocks noGrp="1"/>
          </p:cNvSpPr>
          <p:nvPr>
            <p:ph type="sldNum" sz="quarter" idx="5"/>
          </p:nvPr>
        </p:nvSpPr>
        <p:spPr/>
        <p:txBody>
          <a:bodyPr/>
          <a:lstStyle/>
          <a:p>
            <a:fld id="{3F047CA5-FFC0-466E-A9FA-0CDE767B2446}" type="slidenum">
              <a:rPr lang="en-NZ" smtClean="0"/>
              <a:t>5</a:t>
            </a:fld>
            <a:endParaRPr lang="en-NZ"/>
          </a:p>
        </p:txBody>
      </p:sp>
    </p:spTree>
    <p:extLst>
      <p:ext uri="{BB962C8B-B14F-4D97-AF65-F5344CB8AC3E}">
        <p14:creationId xmlns:p14="http://schemas.microsoft.com/office/powerpoint/2010/main" val="1507765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 As referred to in previous slide. Maximum sleepiness periods due to circadian rhythm are 3-6am and 3-5pm. </a:t>
            </a:r>
          </a:p>
        </p:txBody>
      </p:sp>
      <p:sp>
        <p:nvSpPr>
          <p:cNvPr id="4" name="Slide Number Placeholder 3"/>
          <p:cNvSpPr>
            <a:spLocks noGrp="1"/>
          </p:cNvSpPr>
          <p:nvPr>
            <p:ph type="sldNum" sz="quarter" idx="5"/>
          </p:nvPr>
        </p:nvSpPr>
        <p:spPr/>
        <p:txBody>
          <a:bodyPr/>
          <a:lstStyle/>
          <a:p>
            <a:fld id="{3F047CA5-FFC0-466E-A9FA-0CDE767B2446}" type="slidenum">
              <a:rPr lang="en-NZ" smtClean="0"/>
              <a:t>6</a:t>
            </a:fld>
            <a:endParaRPr lang="en-NZ"/>
          </a:p>
        </p:txBody>
      </p:sp>
    </p:spTree>
    <p:extLst>
      <p:ext uri="{BB962C8B-B14F-4D97-AF65-F5344CB8AC3E}">
        <p14:creationId xmlns:p14="http://schemas.microsoft.com/office/powerpoint/2010/main" val="1182633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As we become more fatigued, the number of fatigue related symptoms increase, as does the risk of accident. If you are fatigued enough, the body’s need for sleep will override our want to be awake and completing activities. Micro-sleeps – periods where the body is functionally asleep for  periods of 15 seconds or less. Eyes may be open or shut. You may have little or no recall of these microsleep periods. </a:t>
            </a:r>
          </a:p>
          <a:p>
            <a:endParaRPr lang="en-NZ" dirty="0"/>
          </a:p>
          <a:p>
            <a:r>
              <a:rPr lang="en-NZ" dirty="0"/>
              <a:t>A vehicle will travel a considerable distance in the period of a microsleep. </a:t>
            </a:r>
          </a:p>
        </p:txBody>
      </p:sp>
      <p:sp>
        <p:nvSpPr>
          <p:cNvPr id="4" name="Slide Number Placeholder 3"/>
          <p:cNvSpPr>
            <a:spLocks noGrp="1"/>
          </p:cNvSpPr>
          <p:nvPr>
            <p:ph type="sldNum" sz="quarter" idx="5"/>
          </p:nvPr>
        </p:nvSpPr>
        <p:spPr/>
        <p:txBody>
          <a:bodyPr/>
          <a:lstStyle/>
          <a:p>
            <a:fld id="{3F047CA5-FFC0-466E-A9FA-0CDE767B2446}" type="slidenum">
              <a:rPr lang="en-NZ" smtClean="0"/>
              <a:t>7</a:t>
            </a:fld>
            <a:endParaRPr lang="en-NZ"/>
          </a:p>
        </p:txBody>
      </p:sp>
    </p:spTree>
    <p:extLst>
      <p:ext uri="{BB962C8B-B14F-4D97-AF65-F5344CB8AC3E}">
        <p14:creationId xmlns:p14="http://schemas.microsoft.com/office/powerpoint/2010/main" val="2293831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A summary of some of the signs and symptoms of fatigue.  Some of these are specific to driving situations (call attention to the death rattle of impacting the rumble strip or gravel on the side of the ride to indicate lane departure). </a:t>
            </a:r>
          </a:p>
          <a:p>
            <a:r>
              <a:rPr lang="en-NZ" dirty="0"/>
              <a:t>Also call attention to going through towns with no recall of this – especially when commuting. Where is your attention ? What would be your reaction to an unexpected hazard during that period of reduced function? </a:t>
            </a:r>
          </a:p>
          <a:p>
            <a:endParaRPr lang="en-NZ" dirty="0"/>
          </a:p>
          <a:p>
            <a:r>
              <a:rPr lang="en-NZ" dirty="0"/>
              <a:t>Note the impaired judgement. Asking the person if they are okay to drive – probably the worst person to make that call.</a:t>
            </a:r>
          </a:p>
        </p:txBody>
      </p:sp>
      <p:sp>
        <p:nvSpPr>
          <p:cNvPr id="4" name="Slide Number Placeholder 3"/>
          <p:cNvSpPr>
            <a:spLocks noGrp="1"/>
          </p:cNvSpPr>
          <p:nvPr>
            <p:ph type="sldNum" sz="quarter" idx="5"/>
          </p:nvPr>
        </p:nvSpPr>
        <p:spPr/>
        <p:txBody>
          <a:bodyPr/>
          <a:lstStyle/>
          <a:p>
            <a:fld id="{3F047CA5-FFC0-466E-A9FA-0CDE767B2446}" type="slidenum">
              <a:rPr lang="en-NZ" smtClean="0"/>
              <a:t>8</a:t>
            </a:fld>
            <a:endParaRPr lang="en-NZ"/>
          </a:p>
        </p:txBody>
      </p:sp>
    </p:spTree>
    <p:extLst>
      <p:ext uri="{BB962C8B-B14F-4D97-AF65-F5344CB8AC3E}">
        <p14:creationId xmlns:p14="http://schemas.microsoft.com/office/powerpoint/2010/main" val="3660542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Sleep apnoea is an important source of sleep disturbance and fatigue. Often combined with chronic snoring. </a:t>
            </a:r>
          </a:p>
          <a:p>
            <a:endParaRPr lang="en-NZ" dirty="0"/>
          </a:p>
          <a:p>
            <a:r>
              <a:rPr lang="en-NZ" dirty="0"/>
              <a:t>It is a physical condition where the muscles of the tongue and surrounding structures relax and block the airway. The person will then suffer low oxygen levels in the blood and brain and will partially wake. This may happen many times in a minute or night. This prevents deep sleep, disrupts the sleep cycle, and lowers brain oxygenation and functions. </a:t>
            </a:r>
          </a:p>
          <a:p>
            <a:endParaRPr lang="en-NZ" dirty="0"/>
          </a:p>
          <a:p>
            <a:r>
              <a:rPr lang="en-NZ" dirty="0"/>
              <a:t>The person may be sleeping, but will wake tired and unrefreshed. Will have a tendency to doze off through the day or in front of the tv. Mood affected. </a:t>
            </a:r>
          </a:p>
          <a:p>
            <a:endParaRPr lang="en-NZ" dirty="0"/>
          </a:p>
          <a:p>
            <a:r>
              <a:rPr lang="en-NZ" dirty="0"/>
              <a:t>These are the risk factors for sleep apnoea. Does this sound like a typical driver in commercial situation? </a:t>
            </a:r>
          </a:p>
          <a:p>
            <a:r>
              <a:rPr lang="en-NZ" dirty="0"/>
              <a:t>Auckland Buses monitored their drivers for microsleeps – a frightening number of these were occurring. Studies indicated the drivers involved all suffered from sleep apnoea. </a:t>
            </a:r>
          </a:p>
          <a:p>
            <a:endParaRPr lang="en-NZ" dirty="0"/>
          </a:p>
          <a:p>
            <a:r>
              <a:rPr lang="en-NZ" dirty="0"/>
              <a:t>Commercial drivers fear being diagnosed with sleep apnoea as this may result in suspension of licence. </a:t>
            </a:r>
          </a:p>
          <a:p>
            <a:endParaRPr lang="en-NZ" dirty="0"/>
          </a:p>
          <a:p>
            <a:r>
              <a:rPr lang="en-NZ" dirty="0"/>
              <a:t>Sleep assessments are the way to diagnose this condition – can be done through </a:t>
            </a:r>
            <a:r>
              <a:rPr lang="en-NZ" dirty="0" err="1"/>
              <a:t>Te</a:t>
            </a:r>
            <a:r>
              <a:rPr lang="en-NZ" dirty="0"/>
              <a:t> </a:t>
            </a:r>
            <a:r>
              <a:rPr lang="en-NZ" dirty="0" err="1"/>
              <a:t>Whatu</a:t>
            </a:r>
            <a:r>
              <a:rPr lang="en-NZ" dirty="0"/>
              <a:t> Ora, but Eden Sleep in New Plymouth can do these quickly and at a minor cost ($145). </a:t>
            </a:r>
          </a:p>
          <a:p>
            <a:endParaRPr lang="en-NZ" dirty="0"/>
          </a:p>
          <a:p>
            <a:r>
              <a:rPr lang="en-NZ" dirty="0"/>
              <a:t>Treatment will depend on the severity of symptoms, and may be funded if the condition is severe. </a:t>
            </a:r>
          </a:p>
        </p:txBody>
      </p:sp>
      <p:sp>
        <p:nvSpPr>
          <p:cNvPr id="4" name="Slide Number Placeholder 3"/>
          <p:cNvSpPr>
            <a:spLocks noGrp="1"/>
          </p:cNvSpPr>
          <p:nvPr>
            <p:ph type="sldNum" sz="quarter" idx="5"/>
          </p:nvPr>
        </p:nvSpPr>
        <p:spPr/>
        <p:txBody>
          <a:bodyPr/>
          <a:lstStyle/>
          <a:p>
            <a:fld id="{3F047CA5-FFC0-466E-A9FA-0CDE767B2446}" type="slidenum">
              <a:rPr lang="en-NZ" smtClean="0"/>
              <a:t>9</a:t>
            </a:fld>
            <a:endParaRPr lang="en-NZ"/>
          </a:p>
        </p:txBody>
      </p:sp>
    </p:spTree>
    <p:extLst>
      <p:ext uri="{BB962C8B-B14F-4D97-AF65-F5344CB8AC3E}">
        <p14:creationId xmlns:p14="http://schemas.microsoft.com/office/powerpoint/2010/main" val="3545374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10/26/2023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69289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09412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06333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99032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39452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10/26/2023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06787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10/26/2023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0884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10/26/2023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90967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16158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1037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863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10/26/2023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180244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districtcourts.govt.nz/all-judgments/2018-nzdc-6971-worksafe-nz-v-michael-vining-contracting-ltd/"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hyperlink" Target="https://www.youtube.com/watch?v=qYcbfpdRO9U" TargetMode="External"/><Relationship Id="rId3" Type="http://schemas.openxmlformats.org/officeDocument/2006/relationships/hyperlink" Target="https://www.worksafe.govt.nz/search/SearchForm/?Search=fatigue&amp;action_results=Go" TargetMode="External"/><Relationship Id="rId7" Type="http://schemas.openxmlformats.org/officeDocument/2006/relationships/hyperlink" Target="https://www.nzi.co.nz/business-hub/transport/fighting-driver-fatigu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nzta.govt.nz/safety/what-waka-kotahi-is-doing/education-initiatives/fatigue/advice-for-employers/" TargetMode="External"/><Relationship Id="rId5" Type="http://schemas.openxmlformats.org/officeDocument/2006/relationships/hyperlink" Target="https://www.nzta.govt.nz/safety/what-waka-kotahi-is-doing/education-initiatives/fatigue/" TargetMode="External"/><Relationship Id="rId4" Type="http://schemas.openxmlformats.org/officeDocument/2006/relationships/hyperlink" Target="https://www.maritimenz.govt.nz/content/commercial/safety/health-and-safety/fatigue.asp"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293338"/>
            <a:ext cx="9144000" cy="3274592"/>
          </a:xfrm>
        </p:spPr>
        <p:txBody>
          <a:bodyPr anchor="ctr">
            <a:normAutofit/>
          </a:bodyPr>
          <a:lstStyle/>
          <a:p>
            <a:r>
              <a:rPr lang="en-GB" sz="7200" dirty="0">
                <a:cs typeface="Calibri Light"/>
              </a:rPr>
              <a:t>Managing Fatigue</a:t>
            </a:r>
            <a:endParaRPr lang="en-GB" sz="7200" dirty="0"/>
          </a:p>
        </p:txBody>
      </p:sp>
      <p:sp>
        <p:nvSpPr>
          <p:cNvPr id="3" name="Subtitle 2"/>
          <p:cNvSpPr>
            <a:spLocks noGrp="1"/>
          </p:cNvSpPr>
          <p:nvPr>
            <p:ph type="subTitle" idx="1"/>
          </p:nvPr>
        </p:nvSpPr>
        <p:spPr>
          <a:xfrm>
            <a:off x="1524000" y="5514052"/>
            <a:ext cx="9144000" cy="651910"/>
          </a:xfrm>
        </p:spPr>
        <p:txBody>
          <a:bodyPr anchor="ctr">
            <a:normAutofit fontScale="77500" lnSpcReduction="20000"/>
          </a:bodyPr>
          <a:lstStyle/>
          <a:p>
            <a:r>
              <a:rPr lang="en-GB" dirty="0">
                <a:cs typeface="Calibri"/>
              </a:rPr>
              <a:t>Jill Manaia</a:t>
            </a:r>
            <a:r>
              <a:rPr lang="en-GB">
                <a:cs typeface="Calibri"/>
              </a:rPr>
              <a:t>,</a:t>
            </a:r>
            <a:r>
              <a:rPr lang="en-GB" dirty="0">
                <a:cs typeface="Calibri"/>
              </a:rPr>
              <a:t> South Taranaki District Council </a:t>
            </a:r>
          </a:p>
          <a:p>
            <a:r>
              <a:rPr lang="en-GB" dirty="0">
                <a:cs typeface="Calibri"/>
              </a:rPr>
              <a:t>October 2023</a:t>
            </a: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8358D58-E7AD-37CA-934C-065F6E1840E6}"/>
              </a:ext>
            </a:extLst>
          </p:cNvPr>
          <p:cNvSpPr>
            <a:spLocks noGrp="1"/>
          </p:cNvSpPr>
          <p:nvPr>
            <p:ph type="title"/>
          </p:nvPr>
        </p:nvSpPr>
        <p:spPr>
          <a:xfrm>
            <a:off x="838200" y="365125"/>
            <a:ext cx="10515600" cy="1325563"/>
          </a:xfrm>
        </p:spPr>
        <p:txBody>
          <a:bodyPr>
            <a:normAutofit/>
          </a:bodyPr>
          <a:lstStyle/>
          <a:p>
            <a:r>
              <a:rPr lang="en-GB" dirty="0">
                <a:cs typeface="Calibri Light"/>
              </a:rPr>
              <a:t>Laws around fatigue – Commercial related driving </a:t>
            </a:r>
            <a:endParaRPr lang="en-US"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FEBE820-60DB-2395-0BBB-DF4C277543FE}"/>
              </a:ext>
            </a:extLst>
          </p:cNvPr>
          <p:cNvSpPr>
            <a:spLocks noGrp="1"/>
          </p:cNvSpPr>
          <p:nvPr>
            <p:ph idx="1"/>
          </p:nvPr>
        </p:nvSpPr>
        <p:spPr>
          <a:xfrm>
            <a:off x="838200" y="1825625"/>
            <a:ext cx="10515600" cy="4351338"/>
          </a:xfrm>
        </p:spPr>
        <p:txBody>
          <a:bodyPr vert="horz" lIns="91440" tIns="45720" rIns="91440" bIns="45720" rtlCol="0" anchor="t">
            <a:normAutofit/>
          </a:bodyPr>
          <a:lstStyle/>
          <a:p>
            <a:pPr marL="0" indent="0">
              <a:buNone/>
            </a:pPr>
            <a:r>
              <a:rPr lang="en-GB" dirty="0">
                <a:ea typeface="Calibri"/>
                <a:cs typeface="Calibri" panose="020F0502020204030204"/>
              </a:rPr>
              <a:t>    </a:t>
            </a:r>
            <a:endParaRPr lang="en-US"/>
          </a:p>
        </p:txBody>
      </p:sp>
      <p:sp>
        <p:nvSpPr>
          <p:cNvPr id="5" name="Content Placeholder 2">
            <a:extLst>
              <a:ext uri="{FF2B5EF4-FFF2-40B4-BE49-F238E27FC236}">
                <a16:creationId xmlns:a16="http://schemas.microsoft.com/office/drawing/2014/main" id="{6A4186D6-4E54-C954-03EE-140B12763C6D}"/>
              </a:ext>
            </a:extLst>
          </p:cNvPr>
          <p:cNvSpPr txBox="1">
            <a:spLocks/>
          </p:cNvSpPr>
          <p:nvPr/>
        </p:nvSpPr>
        <p:spPr>
          <a:xfrm>
            <a:off x="990600" y="1719490"/>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cs typeface="Calibri"/>
            </a:endParaRPr>
          </a:p>
          <a:p>
            <a:endParaRPr lang="en-GB" dirty="0">
              <a:cs typeface="Calibri"/>
            </a:endParaRPr>
          </a:p>
          <a:p>
            <a:pPr marL="0" indent="0">
              <a:buFont typeface="Arial" panose="020B0604020202020204" pitchFamily="34" charset="0"/>
              <a:buNone/>
            </a:pPr>
            <a:endParaRPr lang="en-GB" dirty="0">
              <a:cs typeface="Calibri"/>
            </a:endParaRPr>
          </a:p>
          <a:p>
            <a:pPr marL="0" indent="0">
              <a:buFont typeface="Arial" panose="020B0604020202020204" pitchFamily="34" charset="0"/>
              <a:buNone/>
            </a:pPr>
            <a:endParaRPr lang="en-GB" dirty="0">
              <a:cs typeface="Calibri"/>
            </a:endParaRPr>
          </a:p>
          <a:p>
            <a:pPr marL="0" indent="0">
              <a:buFont typeface="Arial" panose="020B0604020202020204" pitchFamily="34" charset="0"/>
              <a:buNone/>
            </a:pPr>
            <a:endParaRPr lang="en-GB" dirty="0">
              <a:cs typeface="Calibri"/>
            </a:endParaRPr>
          </a:p>
        </p:txBody>
      </p:sp>
      <p:sp>
        <p:nvSpPr>
          <p:cNvPr id="4" name="TextBox 3">
            <a:extLst>
              <a:ext uri="{FF2B5EF4-FFF2-40B4-BE49-F238E27FC236}">
                <a16:creationId xmlns:a16="http://schemas.microsoft.com/office/drawing/2014/main" id="{DACDDE74-246D-8545-D5F1-4C60C27EB297}"/>
              </a:ext>
            </a:extLst>
          </p:cNvPr>
          <p:cNvSpPr txBox="1"/>
          <p:nvPr/>
        </p:nvSpPr>
        <p:spPr>
          <a:xfrm>
            <a:off x="2021005" y="1991499"/>
            <a:ext cx="9985168" cy="39641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lnSpc>
                <a:spcPct val="90000"/>
              </a:lnSpc>
              <a:spcBef>
                <a:spcPts val="1000"/>
              </a:spcBef>
              <a:buFont typeface="Arial" panose="020B0604020202020204" pitchFamily="34" charset="0"/>
              <a:buChar char="•"/>
            </a:pPr>
            <a:r>
              <a:rPr lang="en-GB" sz="2800" dirty="0">
                <a:cs typeface="Calibri" panose="020F0502020204030204"/>
              </a:rPr>
              <a:t>H</a:t>
            </a:r>
            <a:r>
              <a:rPr lang="en-GB" sz="3200" dirty="0">
                <a:cs typeface="Calibri"/>
              </a:rPr>
              <a:t>ealth and Safety at Work Act 2015</a:t>
            </a:r>
            <a:endParaRPr lang="en-US" sz="3200" dirty="0">
              <a:cs typeface="Calibri"/>
            </a:endParaRPr>
          </a:p>
          <a:p>
            <a:pPr marL="228600" indent="-228600">
              <a:lnSpc>
                <a:spcPct val="90000"/>
              </a:lnSpc>
              <a:spcBef>
                <a:spcPts val="1000"/>
              </a:spcBef>
              <a:buFont typeface="Arial" panose="020B0604020202020204" pitchFamily="34" charset="0"/>
              <a:buChar char="•"/>
            </a:pPr>
            <a:r>
              <a:rPr lang="en-GB" sz="3200" dirty="0">
                <a:cs typeface="Calibri"/>
              </a:rPr>
              <a:t>Section 30 – Management of risks</a:t>
            </a:r>
          </a:p>
          <a:p>
            <a:pPr marL="228600" indent="-228600">
              <a:lnSpc>
                <a:spcPct val="90000"/>
              </a:lnSpc>
              <a:spcBef>
                <a:spcPts val="1000"/>
              </a:spcBef>
              <a:buFont typeface="Arial" panose="020B0604020202020204" pitchFamily="34" charset="0"/>
              <a:buChar char="•"/>
            </a:pPr>
            <a:r>
              <a:rPr lang="en-GB" sz="3200" dirty="0">
                <a:cs typeface="Calibri"/>
              </a:rPr>
              <a:t>Section 36 – Primary duty of Care</a:t>
            </a:r>
          </a:p>
          <a:p>
            <a:pPr marL="685800" lvl="1" indent="-228600">
              <a:lnSpc>
                <a:spcPct val="90000"/>
              </a:lnSpc>
              <a:spcBef>
                <a:spcPts val="1000"/>
              </a:spcBef>
              <a:buFont typeface="Arial" panose="020B0604020202020204" pitchFamily="34" charset="0"/>
              <a:buChar char="•"/>
            </a:pPr>
            <a:r>
              <a:rPr lang="en-GB" sz="3200" dirty="0">
                <a:cs typeface="Calibri"/>
              </a:rPr>
              <a:t>Manage risks</a:t>
            </a:r>
          </a:p>
          <a:p>
            <a:pPr marL="685800" lvl="1" indent="-228600">
              <a:lnSpc>
                <a:spcPct val="90000"/>
              </a:lnSpc>
              <a:spcBef>
                <a:spcPts val="1000"/>
              </a:spcBef>
              <a:buFont typeface="Arial" panose="020B0604020202020204" pitchFamily="34" charset="0"/>
              <a:buChar char="•"/>
            </a:pPr>
            <a:r>
              <a:rPr lang="en-GB" sz="3200" dirty="0">
                <a:cs typeface="Calibri"/>
              </a:rPr>
              <a:t>Provide a safe environment</a:t>
            </a:r>
          </a:p>
          <a:p>
            <a:pPr marL="685800" lvl="1" indent="-228600">
              <a:lnSpc>
                <a:spcPct val="90000"/>
              </a:lnSpc>
              <a:spcBef>
                <a:spcPts val="1000"/>
              </a:spcBef>
              <a:buFont typeface="Arial" panose="020B0604020202020204" pitchFamily="34" charset="0"/>
              <a:buChar char="•"/>
            </a:pPr>
            <a:r>
              <a:rPr lang="en-GB" sz="3200" dirty="0">
                <a:cs typeface="Calibri"/>
              </a:rPr>
              <a:t>Provide safe systems of work </a:t>
            </a:r>
          </a:p>
          <a:p>
            <a:pPr marL="228600" indent="-228600">
              <a:lnSpc>
                <a:spcPct val="90000"/>
              </a:lnSpc>
              <a:spcBef>
                <a:spcPts val="1000"/>
              </a:spcBef>
              <a:buFont typeface="Arial" panose="020B0604020202020204" pitchFamily="34" charset="0"/>
              <a:buChar char="•"/>
            </a:pPr>
            <a:r>
              <a:rPr lang="en-GB" sz="3200" dirty="0">
                <a:cs typeface="Calibri"/>
              </a:rPr>
              <a:t>Section 45 - Duties of workers </a:t>
            </a:r>
          </a:p>
        </p:txBody>
      </p:sp>
    </p:spTree>
    <p:extLst>
      <p:ext uri="{BB962C8B-B14F-4D97-AF65-F5344CB8AC3E}">
        <p14:creationId xmlns:p14="http://schemas.microsoft.com/office/powerpoint/2010/main" val="1365855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8358D58-E7AD-37CA-934C-065F6E1840E6}"/>
              </a:ext>
            </a:extLst>
          </p:cNvPr>
          <p:cNvSpPr>
            <a:spLocks noGrp="1"/>
          </p:cNvSpPr>
          <p:nvPr>
            <p:ph type="title"/>
          </p:nvPr>
        </p:nvSpPr>
        <p:spPr>
          <a:xfrm>
            <a:off x="838200" y="365125"/>
            <a:ext cx="10501489" cy="1071564"/>
          </a:xfrm>
        </p:spPr>
        <p:txBody>
          <a:bodyPr>
            <a:normAutofit/>
          </a:bodyPr>
          <a:lstStyle/>
          <a:p>
            <a:r>
              <a:rPr lang="en-GB">
                <a:cs typeface="Calibri Light"/>
              </a:rPr>
              <a:t>Managing the Risk of Fatigue</a:t>
            </a:r>
            <a:endParaRPr lang="en-US"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FEBE820-60DB-2395-0BBB-DF4C277543FE}"/>
              </a:ext>
            </a:extLst>
          </p:cNvPr>
          <p:cNvSpPr>
            <a:spLocks noGrp="1"/>
          </p:cNvSpPr>
          <p:nvPr>
            <p:ph idx="1"/>
          </p:nvPr>
        </p:nvSpPr>
        <p:spPr>
          <a:xfrm>
            <a:off x="838200" y="1374070"/>
            <a:ext cx="10501489" cy="4802893"/>
          </a:xfrm>
        </p:spPr>
        <p:txBody>
          <a:bodyPr vert="horz" lIns="91440" tIns="45720" rIns="91440" bIns="45720" rtlCol="0" anchor="t">
            <a:normAutofit/>
          </a:bodyPr>
          <a:lstStyle/>
          <a:p>
            <a:pPr marL="0" indent="0">
              <a:buNone/>
            </a:pPr>
            <a:r>
              <a:rPr lang="en-GB" dirty="0">
                <a:ea typeface="Calibri"/>
                <a:cs typeface="Calibri" panose="020F0502020204030204"/>
              </a:rPr>
              <a:t>    </a:t>
            </a:r>
            <a:endParaRPr lang="en-US"/>
          </a:p>
        </p:txBody>
      </p:sp>
      <p:sp>
        <p:nvSpPr>
          <p:cNvPr id="5" name="Content Placeholder 2">
            <a:extLst>
              <a:ext uri="{FF2B5EF4-FFF2-40B4-BE49-F238E27FC236}">
                <a16:creationId xmlns:a16="http://schemas.microsoft.com/office/drawing/2014/main" id="{6A4186D6-4E54-C954-03EE-140B12763C6D}"/>
              </a:ext>
            </a:extLst>
          </p:cNvPr>
          <p:cNvSpPr txBox="1">
            <a:spLocks/>
          </p:cNvSpPr>
          <p:nvPr/>
        </p:nvSpPr>
        <p:spPr>
          <a:xfrm>
            <a:off x="990600" y="1719490"/>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cs typeface="Calibri"/>
            </a:endParaRPr>
          </a:p>
          <a:p>
            <a:endParaRPr lang="en-GB" dirty="0">
              <a:cs typeface="Calibri"/>
            </a:endParaRPr>
          </a:p>
          <a:p>
            <a:pPr marL="0" indent="0">
              <a:buFont typeface="Arial" panose="020B0604020202020204" pitchFamily="34" charset="0"/>
              <a:buNone/>
            </a:pPr>
            <a:endParaRPr lang="en-GB" dirty="0">
              <a:cs typeface="Calibri"/>
            </a:endParaRPr>
          </a:p>
          <a:p>
            <a:pPr marL="0" indent="0">
              <a:buFont typeface="Arial" panose="020B0604020202020204" pitchFamily="34" charset="0"/>
              <a:buNone/>
            </a:pPr>
            <a:endParaRPr lang="en-GB" dirty="0">
              <a:cs typeface="Calibri"/>
            </a:endParaRPr>
          </a:p>
          <a:p>
            <a:pPr marL="0" indent="0">
              <a:buFont typeface="Arial" panose="020B0604020202020204" pitchFamily="34" charset="0"/>
              <a:buNone/>
            </a:pPr>
            <a:endParaRPr lang="en-GB" dirty="0">
              <a:cs typeface="Calibri"/>
            </a:endParaRPr>
          </a:p>
        </p:txBody>
      </p:sp>
      <p:sp>
        <p:nvSpPr>
          <p:cNvPr id="13" name="Title 1">
            <a:extLst>
              <a:ext uri="{FF2B5EF4-FFF2-40B4-BE49-F238E27FC236}">
                <a16:creationId xmlns:a16="http://schemas.microsoft.com/office/drawing/2014/main" id="{465AF32B-D038-CEDF-DB52-1FA5AD36CEA9}"/>
              </a:ext>
            </a:extLst>
          </p:cNvPr>
          <p:cNvSpPr txBox="1">
            <a:spLocks/>
          </p:cNvSpPr>
          <p:nvPr/>
        </p:nvSpPr>
        <p:spPr>
          <a:xfrm>
            <a:off x="778934" y="1208970"/>
            <a:ext cx="10501489" cy="10715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200">
              <a:cs typeface="Calibri Light"/>
            </a:endParaRPr>
          </a:p>
        </p:txBody>
      </p:sp>
      <p:graphicFrame>
        <p:nvGraphicFramePr>
          <p:cNvPr id="15" name="Content Placeholder 2">
            <a:extLst>
              <a:ext uri="{FF2B5EF4-FFF2-40B4-BE49-F238E27FC236}">
                <a16:creationId xmlns:a16="http://schemas.microsoft.com/office/drawing/2014/main" id="{EF90DDE6-066A-7A80-50FA-2E52708134BC}"/>
              </a:ext>
            </a:extLst>
          </p:cNvPr>
          <p:cNvGraphicFramePr/>
          <p:nvPr>
            <p:extLst>
              <p:ext uri="{D42A27DB-BD31-4B8C-83A1-F6EECF244321}">
                <p14:modId xmlns:p14="http://schemas.microsoft.com/office/powerpoint/2010/main" val="2289764026"/>
              </p:ext>
            </p:extLst>
          </p:nvPr>
        </p:nvGraphicFramePr>
        <p:xfrm>
          <a:off x="1876073" y="1491192"/>
          <a:ext cx="9073242" cy="4797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9635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8358D58-E7AD-37CA-934C-065F6E1840E6}"/>
              </a:ext>
            </a:extLst>
          </p:cNvPr>
          <p:cNvSpPr>
            <a:spLocks noGrp="1"/>
          </p:cNvSpPr>
          <p:nvPr>
            <p:ph type="title"/>
          </p:nvPr>
        </p:nvSpPr>
        <p:spPr>
          <a:xfrm>
            <a:off x="838200" y="365125"/>
            <a:ext cx="10515600" cy="1325563"/>
          </a:xfrm>
        </p:spPr>
        <p:txBody>
          <a:bodyPr>
            <a:normAutofit/>
          </a:bodyPr>
          <a:lstStyle/>
          <a:p>
            <a:r>
              <a:rPr lang="en-GB" dirty="0">
                <a:cs typeface="Calibri Light"/>
              </a:rPr>
              <a:t>NZ Case Law – Fatigue related</a:t>
            </a:r>
            <a:endParaRPr lang="en-US"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FEBE820-60DB-2395-0BBB-DF4C277543FE}"/>
              </a:ext>
            </a:extLst>
          </p:cNvPr>
          <p:cNvSpPr>
            <a:spLocks noGrp="1"/>
          </p:cNvSpPr>
          <p:nvPr>
            <p:ph idx="1"/>
          </p:nvPr>
        </p:nvSpPr>
        <p:spPr>
          <a:xfrm>
            <a:off x="838200" y="1825625"/>
            <a:ext cx="10515600" cy="4351338"/>
          </a:xfrm>
        </p:spPr>
        <p:txBody>
          <a:bodyPr vert="horz" lIns="91440" tIns="45720" rIns="91440" bIns="45720" rtlCol="0" anchor="t">
            <a:normAutofit/>
          </a:bodyPr>
          <a:lstStyle/>
          <a:p>
            <a:pPr marL="0" indent="0">
              <a:buNone/>
            </a:pPr>
            <a:r>
              <a:rPr lang="en-GB" dirty="0">
                <a:ea typeface="Calibri"/>
                <a:cs typeface="Calibri" panose="020F0502020204030204"/>
              </a:rPr>
              <a:t>    </a:t>
            </a:r>
            <a:endParaRPr lang="en-US" dirty="0"/>
          </a:p>
        </p:txBody>
      </p:sp>
      <p:sp>
        <p:nvSpPr>
          <p:cNvPr id="5" name="Content Placeholder 2">
            <a:extLst>
              <a:ext uri="{FF2B5EF4-FFF2-40B4-BE49-F238E27FC236}">
                <a16:creationId xmlns:a16="http://schemas.microsoft.com/office/drawing/2014/main" id="{6A4186D6-4E54-C954-03EE-140B12763C6D}"/>
              </a:ext>
            </a:extLst>
          </p:cNvPr>
          <p:cNvSpPr txBox="1">
            <a:spLocks/>
          </p:cNvSpPr>
          <p:nvPr/>
        </p:nvSpPr>
        <p:spPr>
          <a:xfrm>
            <a:off x="990600" y="1719490"/>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cs typeface="Calibri"/>
            </a:endParaRPr>
          </a:p>
          <a:p>
            <a:endParaRPr lang="en-GB" dirty="0">
              <a:cs typeface="Calibri"/>
            </a:endParaRPr>
          </a:p>
          <a:p>
            <a:pPr marL="0" indent="0">
              <a:buFont typeface="Arial" panose="020B0604020202020204" pitchFamily="34" charset="0"/>
              <a:buNone/>
            </a:pPr>
            <a:endParaRPr lang="en-GB" dirty="0">
              <a:cs typeface="Calibri"/>
            </a:endParaRPr>
          </a:p>
          <a:p>
            <a:pPr marL="0" indent="0">
              <a:buFont typeface="Arial" panose="020B0604020202020204" pitchFamily="34" charset="0"/>
              <a:buNone/>
            </a:pPr>
            <a:endParaRPr lang="en-GB" dirty="0">
              <a:cs typeface="Calibri"/>
            </a:endParaRPr>
          </a:p>
          <a:p>
            <a:pPr marL="0" indent="0">
              <a:buFont typeface="Arial" panose="020B0604020202020204" pitchFamily="34" charset="0"/>
              <a:buNone/>
            </a:pPr>
            <a:endParaRPr lang="en-GB" dirty="0">
              <a:cs typeface="Calibri"/>
            </a:endParaRPr>
          </a:p>
        </p:txBody>
      </p:sp>
      <p:sp>
        <p:nvSpPr>
          <p:cNvPr id="4" name="TextBox 3">
            <a:extLst>
              <a:ext uri="{FF2B5EF4-FFF2-40B4-BE49-F238E27FC236}">
                <a16:creationId xmlns:a16="http://schemas.microsoft.com/office/drawing/2014/main" id="{DACDDE74-246D-8545-D5F1-4C60C27EB297}"/>
              </a:ext>
            </a:extLst>
          </p:cNvPr>
          <p:cNvSpPr txBox="1"/>
          <p:nvPr/>
        </p:nvSpPr>
        <p:spPr>
          <a:xfrm>
            <a:off x="1267626" y="1635816"/>
            <a:ext cx="6228806" cy="26376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lnSpc>
                <a:spcPct val="90000"/>
              </a:lnSpc>
              <a:spcBef>
                <a:spcPts val="1000"/>
              </a:spcBef>
              <a:buFont typeface="Arial" panose="020B0604020202020204" pitchFamily="34" charset="0"/>
              <a:buChar char="•"/>
            </a:pPr>
            <a:r>
              <a:rPr lang="en-US" sz="2800" dirty="0">
                <a:hlinkClick r:id="rId3"/>
              </a:rPr>
              <a:t>Worksafe NZ v Michael Vining Contracting Ltd [2018]</a:t>
            </a:r>
            <a:r>
              <a:rPr lang="en-GB" sz="3200" dirty="0">
                <a:cs typeface="Calibri"/>
              </a:rPr>
              <a:t> </a:t>
            </a:r>
          </a:p>
          <a:p>
            <a:pPr marL="228600" indent="-228600">
              <a:lnSpc>
                <a:spcPct val="90000"/>
              </a:lnSpc>
              <a:spcBef>
                <a:spcPts val="1000"/>
              </a:spcBef>
              <a:buFont typeface="Arial" panose="020B0604020202020204" pitchFamily="34" charset="0"/>
              <a:buChar char="•"/>
            </a:pPr>
            <a:r>
              <a:rPr lang="en-GB" sz="3200" dirty="0">
                <a:cs typeface="Calibri"/>
              </a:rPr>
              <a:t>Freight Lines Ltd (2015)</a:t>
            </a:r>
          </a:p>
          <a:p>
            <a:pPr marL="228600" indent="-228600">
              <a:lnSpc>
                <a:spcPct val="90000"/>
              </a:lnSpc>
              <a:spcBef>
                <a:spcPts val="1000"/>
              </a:spcBef>
              <a:buFont typeface="Arial" panose="020B0604020202020204" pitchFamily="34" charset="0"/>
              <a:buChar char="•"/>
            </a:pPr>
            <a:r>
              <a:rPr lang="en-GB" sz="3200" dirty="0">
                <a:cs typeface="Calibri"/>
              </a:rPr>
              <a:t>Maritime : Wild Fish NZ (2018)</a:t>
            </a:r>
          </a:p>
          <a:p>
            <a:pPr marL="228600" indent="-228600">
              <a:lnSpc>
                <a:spcPct val="90000"/>
              </a:lnSpc>
              <a:spcBef>
                <a:spcPts val="1000"/>
              </a:spcBef>
              <a:buFont typeface="Arial" panose="020B0604020202020204" pitchFamily="34" charset="0"/>
              <a:buChar char="•"/>
            </a:pPr>
            <a:r>
              <a:rPr lang="en-GB" sz="3200" dirty="0">
                <a:cs typeface="Calibri"/>
              </a:rPr>
              <a:t>Waka Kotahi -  numerous</a:t>
            </a:r>
          </a:p>
        </p:txBody>
      </p:sp>
      <p:pic>
        <p:nvPicPr>
          <p:cNvPr id="7" name="Picture 6">
            <a:extLst>
              <a:ext uri="{FF2B5EF4-FFF2-40B4-BE49-F238E27FC236}">
                <a16:creationId xmlns:a16="http://schemas.microsoft.com/office/drawing/2014/main" id="{ED41D04F-2EDC-91C7-572C-C616AB34880D}"/>
              </a:ext>
            </a:extLst>
          </p:cNvPr>
          <p:cNvPicPr>
            <a:picLocks noChangeAspect="1"/>
          </p:cNvPicPr>
          <p:nvPr/>
        </p:nvPicPr>
        <p:blipFill>
          <a:blip r:embed="rId4"/>
          <a:stretch>
            <a:fillRect/>
          </a:stretch>
        </p:blipFill>
        <p:spPr>
          <a:xfrm>
            <a:off x="6495313" y="3705090"/>
            <a:ext cx="5277587" cy="2934109"/>
          </a:xfrm>
          <a:prstGeom prst="rect">
            <a:avLst/>
          </a:prstGeom>
        </p:spPr>
      </p:pic>
    </p:spTree>
    <p:extLst>
      <p:ext uri="{BB962C8B-B14F-4D97-AF65-F5344CB8AC3E}">
        <p14:creationId xmlns:p14="http://schemas.microsoft.com/office/powerpoint/2010/main" val="3273704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4796B-9298-A005-F00F-32DD32AF52E7}"/>
              </a:ext>
            </a:extLst>
          </p:cNvPr>
          <p:cNvSpPr>
            <a:spLocks noGrp="1"/>
          </p:cNvSpPr>
          <p:nvPr>
            <p:ph type="title"/>
          </p:nvPr>
        </p:nvSpPr>
        <p:spPr/>
        <p:txBody>
          <a:bodyPr/>
          <a:lstStyle/>
          <a:p>
            <a:r>
              <a:rPr lang="en-GB" dirty="0"/>
              <a:t>Resources</a:t>
            </a:r>
          </a:p>
        </p:txBody>
      </p:sp>
      <p:sp>
        <p:nvSpPr>
          <p:cNvPr id="3" name="Content Placeholder 2">
            <a:extLst>
              <a:ext uri="{FF2B5EF4-FFF2-40B4-BE49-F238E27FC236}">
                <a16:creationId xmlns:a16="http://schemas.microsoft.com/office/drawing/2014/main" id="{CC35B178-3181-F966-EABF-573042A1095D}"/>
              </a:ext>
            </a:extLst>
          </p:cNvPr>
          <p:cNvSpPr>
            <a:spLocks noGrp="1"/>
          </p:cNvSpPr>
          <p:nvPr>
            <p:ph idx="1"/>
          </p:nvPr>
        </p:nvSpPr>
        <p:spPr/>
        <p:txBody>
          <a:bodyPr/>
          <a:lstStyle/>
          <a:p>
            <a:r>
              <a:rPr lang="en-NZ" dirty="0">
                <a:hlinkClick r:id="rId3"/>
              </a:rPr>
              <a:t>WorkSafe Fatigue guidance</a:t>
            </a:r>
            <a:endParaRPr lang="en-US" dirty="0">
              <a:hlinkClick r:id="rId4"/>
            </a:endParaRPr>
          </a:p>
          <a:p>
            <a:r>
              <a:rPr lang="en-NZ" dirty="0">
                <a:hlinkClick r:id="rId5"/>
              </a:rPr>
              <a:t>Driver fatigue | Waka Kotahi NZ Transport Agency</a:t>
            </a:r>
            <a:endParaRPr lang="en-NZ" dirty="0"/>
          </a:p>
          <a:p>
            <a:r>
              <a:rPr lang="en-NZ" dirty="0">
                <a:solidFill>
                  <a:srgbClr val="FF0000"/>
                </a:solidFill>
                <a:hlinkClick r:id="rId6">
                  <a:extLst>
                    <a:ext uri="{A12FA001-AC4F-418D-AE19-62706E023703}">
                      <ahyp:hlinkClr xmlns:ahyp="http://schemas.microsoft.com/office/drawing/2018/hyperlinkcolor" val="tx"/>
                    </a:ext>
                  </a:extLst>
                </a:hlinkClick>
              </a:rPr>
              <a:t>Fatigue Management Advice for employers | Waka Kotahi</a:t>
            </a:r>
            <a:endParaRPr lang="en-US" dirty="0">
              <a:solidFill>
                <a:srgbClr val="FF0000"/>
              </a:solidFill>
              <a:hlinkClick r:id="rId4">
                <a:extLst>
                  <a:ext uri="{A12FA001-AC4F-418D-AE19-62706E023703}">
                    <ahyp:hlinkClr xmlns:ahyp="http://schemas.microsoft.com/office/drawing/2018/hyperlinkcolor" val="tx"/>
                  </a:ext>
                </a:extLst>
              </a:hlinkClick>
            </a:endParaRPr>
          </a:p>
          <a:p>
            <a:r>
              <a:rPr lang="en-US" dirty="0">
                <a:solidFill>
                  <a:srgbClr val="0563C1"/>
                </a:solidFill>
                <a:hlinkClick r:id="rId4">
                  <a:extLst>
                    <a:ext uri="{A12FA001-AC4F-418D-AE19-62706E023703}">
                      <ahyp:hlinkClr xmlns:ahyp="http://schemas.microsoft.com/office/drawing/2018/hyperlinkcolor" val="tx"/>
                    </a:ext>
                  </a:extLst>
                </a:hlinkClick>
              </a:rPr>
              <a:t>Health and safety, fatigue - Maritime NZ</a:t>
            </a:r>
            <a:endParaRPr lang="en-US" dirty="0"/>
          </a:p>
          <a:p>
            <a:r>
              <a:rPr lang="en-NZ" dirty="0">
                <a:hlinkClick r:id="rId7"/>
              </a:rPr>
              <a:t>Fighting Driver Fatigue | NZI</a:t>
            </a:r>
            <a:endParaRPr lang="en-NZ" dirty="0"/>
          </a:p>
          <a:p>
            <a:r>
              <a:rPr lang="en-US" dirty="0">
                <a:hlinkClick r:id="rId8"/>
              </a:rPr>
              <a:t>Effects Of Fatigue And Minimizing Strategies #SDT</a:t>
            </a:r>
            <a:endParaRPr lang="en-NZ" dirty="0"/>
          </a:p>
          <a:p>
            <a:endParaRPr lang="en-US" dirty="0"/>
          </a:p>
          <a:p>
            <a:pPr marL="0" indent="0">
              <a:buNone/>
            </a:pPr>
            <a:endParaRPr lang="en-GB" dirty="0"/>
          </a:p>
        </p:txBody>
      </p:sp>
    </p:spTree>
    <p:extLst>
      <p:ext uri="{BB962C8B-B14F-4D97-AF65-F5344CB8AC3E}">
        <p14:creationId xmlns:p14="http://schemas.microsoft.com/office/powerpoint/2010/main" val="4186159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8358D58-E7AD-37CA-934C-065F6E1840E6}"/>
              </a:ext>
            </a:extLst>
          </p:cNvPr>
          <p:cNvSpPr>
            <a:spLocks noGrp="1"/>
          </p:cNvSpPr>
          <p:nvPr>
            <p:ph type="title"/>
          </p:nvPr>
        </p:nvSpPr>
        <p:spPr>
          <a:xfrm>
            <a:off x="838200" y="365125"/>
            <a:ext cx="10515600" cy="1325563"/>
          </a:xfrm>
        </p:spPr>
        <p:txBody>
          <a:bodyPr>
            <a:normAutofit/>
          </a:bodyPr>
          <a:lstStyle/>
          <a:p>
            <a:r>
              <a:rPr lang="en-GB" dirty="0">
                <a:cs typeface="Calibri Light"/>
              </a:rPr>
              <a:t>What is fatigue </a:t>
            </a:r>
            <a:endParaRPr lang="en-GB"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FEBE820-60DB-2395-0BBB-DF4C277543FE}"/>
              </a:ext>
            </a:extLst>
          </p:cNvPr>
          <p:cNvSpPr>
            <a:spLocks noGrp="1"/>
          </p:cNvSpPr>
          <p:nvPr>
            <p:ph idx="1"/>
          </p:nvPr>
        </p:nvSpPr>
        <p:spPr>
          <a:xfrm>
            <a:off x="838200" y="1825625"/>
            <a:ext cx="10515600" cy="4351338"/>
          </a:xfrm>
        </p:spPr>
        <p:txBody>
          <a:bodyPr vert="horz" lIns="91440" tIns="45720" rIns="91440" bIns="45720" rtlCol="0" anchor="ctr">
            <a:normAutofit/>
          </a:bodyPr>
          <a:lstStyle/>
          <a:p>
            <a:pPr marL="0" indent="0" algn="ctr">
              <a:buNone/>
            </a:pPr>
            <a:r>
              <a:rPr lang="en-GB" dirty="0">
                <a:ea typeface="Calibri"/>
                <a:cs typeface="Calibri" panose="020F0502020204030204"/>
              </a:rPr>
              <a:t>A state of physical and mental exhaustion that results in the loss of alertness</a:t>
            </a:r>
            <a:endParaRPr lang="en-US">
              <a:cs typeface="Calibri" panose="020F0502020204030204"/>
            </a:endParaRPr>
          </a:p>
          <a:p>
            <a:pPr marL="0" indent="0">
              <a:buNone/>
            </a:pPr>
            <a:endParaRPr lang="en-GB" dirty="0">
              <a:ea typeface="Calibri"/>
              <a:cs typeface="Calibri" panose="020F0502020204030204"/>
            </a:endParaRPr>
          </a:p>
          <a:p>
            <a:pPr marL="914400" lvl="1" indent="-457200"/>
            <a:endParaRPr lang="en-GB" dirty="0">
              <a:ea typeface="Calibri"/>
              <a:cs typeface="Calibri" panose="020F0502020204030204"/>
            </a:endParaRPr>
          </a:p>
          <a:p>
            <a:pPr marL="457200" lvl="1" indent="0">
              <a:buNone/>
            </a:pPr>
            <a:endParaRPr lang="en-GB">
              <a:ea typeface="Calibri"/>
              <a:cs typeface="Calibri" panose="020F0502020204030204"/>
            </a:endParaRPr>
          </a:p>
        </p:txBody>
      </p:sp>
    </p:spTree>
    <p:extLst>
      <p:ext uri="{BB962C8B-B14F-4D97-AF65-F5344CB8AC3E}">
        <p14:creationId xmlns:p14="http://schemas.microsoft.com/office/powerpoint/2010/main" val="1680467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8358D58-E7AD-37CA-934C-065F6E1840E6}"/>
              </a:ext>
            </a:extLst>
          </p:cNvPr>
          <p:cNvSpPr>
            <a:spLocks noGrp="1"/>
          </p:cNvSpPr>
          <p:nvPr>
            <p:ph type="title"/>
          </p:nvPr>
        </p:nvSpPr>
        <p:spPr>
          <a:xfrm>
            <a:off x="838200" y="365125"/>
            <a:ext cx="10515600" cy="1325563"/>
          </a:xfrm>
        </p:spPr>
        <p:txBody>
          <a:bodyPr>
            <a:normAutofit/>
          </a:bodyPr>
          <a:lstStyle/>
          <a:p>
            <a:r>
              <a:rPr lang="en-GB" dirty="0">
                <a:cs typeface="Calibri Light"/>
              </a:rPr>
              <a:t>Fatigue related crashes</a:t>
            </a:r>
            <a:endParaRPr lang="en-US"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FEBE820-60DB-2395-0BBB-DF4C277543FE}"/>
              </a:ext>
            </a:extLst>
          </p:cNvPr>
          <p:cNvSpPr>
            <a:spLocks noGrp="1"/>
          </p:cNvSpPr>
          <p:nvPr>
            <p:ph idx="1"/>
          </p:nvPr>
        </p:nvSpPr>
        <p:spPr>
          <a:xfrm>
            <a:off x="838200" y="1825625"/>
            <a:ext cx="10515600" cy="4351338"/>
          </a:xfrm>
        </p:spPr>
        <p:txBody>
          <a:bodyPr vert="horz" lIns="91440" tIns="45720" rIns="91440" bIns="45720" rtlCol="0" anchor="t">
            <a:normAutofit/>
          </a:bodyPr>
          <a:lstStyle/>
          <a:p>
            <a:pPr marL="0" indent="0">
              <a:buNone/>
            </a:pPr>
            <a:r>
              <a:rPr lang="en-GB" dirty="0">
                <a:ea typeface="Calibri"/>
                <a:cs typeface="Calibri" panose="020F0502020204030204"/>
              </a:rPr>
              <a:t>    </a:t>
            </a:r>
            <a:endParaRPr lang="en-US"/>
          </a:p>
        </p:txBody>
      </p:sp>
      <p:sp>
        <p:nvSpPr>
          <p:cNvPr id="5" name="Content Placeholder 2">
            <a:extLst>
              <a:ext uri="{FF2B5EF4-FFF2-40B4-BE49-F238E27FC236}">
                <a16:creationId xmlns:a16="http://schemas.microsoft.com/office/drawing/2014/main" id="{6A4186D6-4E54-C954-03EE-140B12763C6D}"/>
              </a:ext>
            </a:extLst>
          </p:cNvPr>
          <p:cNvSpPr txBox="1">
            <a:spLocks/>
          </p:cNvSpPr>
          <p:nvPr/>
        </p:nvSpPr>
        <p:spPr>
          <a:xfrm>
            <a:off x="990600" y="1709594"/>
            <a:ext cx="7222946" cy="436123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cs typeface="Calibri"/>
              </a:rPr>
              <a:t>Rates of fatigue related crashes trending down since peak 2013 (death and serious injury only) </a:t>
            </a:r>
          </a:p>
          <a:p>
            <a:r>
              <a:rPr lang="en-GB" dirty="0">
                <a:cs typeface="Calibri"/>
              </a:rPr>
              <a:t>3% of fatal truck crashes and 8% fatal car crashes related to fatigue – probably under reported</a:t>
            </a:r>
          </a:p>
          <a:p>
            <a:r>
              <a:rPr lang="en-GB" dirty="0">
                <a:cs typeface="Calibri"/>
              </a:rPr>
              <a:t>Percentage varies over time of day</a:t>
            </a:r>
          </a:p>
          <a:p>
            <a:r>
              <a:rPr lang="en-GB" dirty="0">
                <a:cs typeface="Calibri"/>
              </a:rPr>
              <a:t>Head on or lost control type accidents</a:t>
            </a:r>
          </a:p>
          <a:p>
            <a:r>
              <a:rPr lang="en-GB" dirty="0">
                <a:cs typeface="Calibri"/>
              </a:rPr>
              <a:t>Overtaking/lane changes </a:t>
            </a:r>
          </a:p>
          <a:p>
            <a:pPr>
              <a:buFont typeface="Arial" panose="020B0604020202020204" pitchFamily="34" charset="0"/>
              <a:buChar char="•"/>
            </a:pPr>
            <a:endParaRPr lang="en-GB" dirty="0">
              <a:cs typeface="Calibri"/>
            </a:endParaRPr>
          </a:p>
          <a:p>
            <a:pPr marL="0" indent="0">
              <a:buNone/>
            </a:pPr>
            <a:endParaRPr lang="en-GB" dirty="0">
              <a:cs typeface="Calibri"/>
            </a:endParaRPr>
          </a:p>
          <a:p>
            <a:pPr marL="0" indent="0">
              <a:buNone/>
            </a:pPr>
            <a:endParaRPr lang="en-GB" dirty="0">
              <a:cs typeface="Calibri"/>
            </a:endParaRPr>
          </a:p>
          <a:p>
            <a:pPr marL="0" indent="0">
              <a:buNone/>
            </a:pPr>
            <a:endParaRPr lang="en-GB" dirty="0">
              <a:cs typeface="Calibri"/>
            </a:endParaRPr>
          </a:p>
        </p:txBody>
      </p:sp>
      <p:pic>
        <p:nvPicPr>
          <p:cNvPr id="6" name="Picture 5">
            <a:extLst>
              <a:ext uri="{FF2B5EF4-FFF2-40B4-BE49-F238E27FC236}">
                <a16:creationId xmlns:a16="http://schemas.microsoft.com/office/drawing/2014/main" id="{C15C23E7-FF9C-0167-E29A-A4E5DEF7D0E1}"/>
              </a:ext>
            </a:extLst>
          </p:cNvPr>
          <p:cNvPicPr>
            <a:picLocks noChangeAspect="1"/>
          </p:cNvPicPr>
          <p:nvPr/>
        </p:nvPicPr>
        <p:blipFill>
          <a:blip r:embed="rId3"/>
          <a:stretch>
            <a:fillRect/>
          </a:stretch>
        </p:blipFill>
        <p:spPr>
          <a:xfrm>
            <a:off x="7684775" y="2934575"/>
            <a:ext cx="4255142" cy="2798959"/>
          </a:xfrm>
          <a:prstGeom prst="rect">
            <a:avLst/>
          </a:prstGeom>
        </p:spPr>
      </p:pic>
    </p:spTree>
    <p:extLst>
      <p:ext uri="{BB962C8B-B14F-4D97-AF65-F5344CB8AC3E}">
        <p14:creationId xmlns:p14="http://schemas.microsoft.com/office/powerpoint/2010/main" val="3500339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8358D58-E7AD-37CA-934C-065F6E1840E6}"/>
              </a:ext>
            </a:extLst>
          </p:cNvPr>
          <p:cNvSpPr>
            <a:spLocks noGrp="1"/>
          </p:cNvSpPr>
          <p:nvPr>
            <p:ph type="title"/>
          </p:nvPr>
        </p:nvSpPr>
        <p:spPr>
          <a:xfrm>
            <a:off x="838200" y="365125"/>
            <a:ext cx="10515600" cy="1325563"/>
          </a:xfrm>
        </p:spPr>
        <p:txBody>
          <a:bodyPr>
            <a:normAutofit/>
          </a:bodyPr>
          <a:lstStyle/>
          <a:p>
            <a:r>
              <a:rPr lang="en-GB" dirty="0">
                <a:cs typeface="Calibri Light"/>
              </a:rPr>
              <a:t>The size of the problem</a:t>
            </a:r>
            <a:endParaRPr lang="en-GB"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FEBE820-60DB-2395-0BBB-DF4C277543FE}"/>
              </a:ext>
            </a:extLst>
          </p:cNvPr>
          <p:cNvSpPr>
            <a:spLocks noGrp="1"/>
          </p:cNvSpPr>
          <p:nvPr>
            <p:ph idx="1"/>
          </p:nvPr>
        </p:nvSpPr>
        <p:spPr>
          <a:xfrm>
            <a:off x="838200" y="1825625"/>
            <a:ext cx="10515600" cy="4351338"/>
          </a:xfrm>
        </p:spPr>
        <p:txBody>
          <a:bodyPr vert="horz" lIns="91440" tIns="45720" rIns="91440" bIns="45720" rtlCol="0" anchor="t">
            <a:normAutofit lnSpcReduction="10000"/>
          </a:bodyPr>
          <a:lstStyle/>
          <a:p>
            <a:pPr marL="0" indent="0">
              <a:buNone/>
            </a:pPr>
            <a:r>
              <a:rPr lang="en-GB" dirty="0">
                <a:cs typeface="Calibri" panose="020F0502020204030204"/>
              </a:rPr>
              <a:t>In 2021 there were...</a:t>
            </a:r>
          </a:p>
          <a:p>
            <a:pPr marL="1771650" indent="-1771650">
              <a:buNone/>
            </a:pPr>
            <a:r>
              <a:rPr lang="en-GB" dirty="0">
                <a:cs typeface="Calibri" panose="020F0502020204030204"/>
              </a:rPr>
              <a:t>                                  21 fatal crashes</a:t>
            </a:r>
            <a:endParaRPr lang="en-GB" dirty="0">
              <a:ea typeface="Calibri"/>
              <a:cs typeface="Calibri" panose="020F0502020204030204"/>
            </a:endParaRPr>
          </a:p>
          <a:p>
            <a:pPr marL="1771650" indent="-1771650">
              <a:buNone/>
            </a:pPr>
            <a:r>
              <a:rPr lang="en-GB" dirty="0">
                <a:cs typeface="Calibri" panose="020F0502020204030204"/>
              </a:rPr>
              <a:t>                                  69 serious injury crashes</a:t>
            </a:r>
            <a:endParaRPr lang="en-GB" dirty="0">
              <a:ea typeface="Calibri"/>
              <a:cs typeface="Calibri" panose="020F0502020204030204"/>
            </a:endParaRPr>
          </a:p>
          <a:p>
            <a:pPr marL="1771650" indent="-1771650">
              <a:buNone/>
            </a:pPr>
            <a:r>
              <a:rPr lang="en-GB" dirty="0">
                <a:cs typeface="Calibri" panose="020F0502020204030204"/>
              </a:rPr>
              <a:t>                                  422 minor injury crashes</a:t>
            </a:r>
            <a:endParaRPr lang="en-GB" dirty="0">
              <a:ea typeface="Calibri"/>
              <a:cs typeface="Calibri" panose="020F0502020204030204"/>
            </a:endParaRPr>
          </a:p>
          <a:p>
            <a:pPr marL="1771650" indent="-1771650">
              <a:buNone/>
            </a:pPr>
            <a:endParaRPr lang="en-GB" dirty="0">
              <a:cs typeface="Calibri" panose="020F0502020204030204"/>
            </a:endParaRPr>
          </a:p>
          <a:p>
            <a:pPr marL="1771650" indent="-1771650">
              <a:buNone/>
            </a:pPr>
            <a:r>
              <a:rPr lang="en-GB" dirty="0">
                <a:cs typeface="Calibri" panose="020F0502020204030204"/>
              </a:rPr>
              <a:t>                                  … where fatigue was a contributing factor</a:t>
            </a:r>
            <a:endParaRPr lang="en-GB" dirty="0">
              <a:ea typeface="Calibri"/>
              <a:cs typeface="Calibri" panose="020F0502020204030204"/>
            </a:endParaRPr>
          </a:p>
          <a:p>
            <a:pPr marL="1771650" indent="-1771650">
              <a:buNone/>
            </a:pPr>
            <a:r>
              <a:rPr lang="en-GB" dirty="0">
                <a:ea typeface="Calibri"/>
                <a:cs typeface="Calibri" panose="020F0502020204030204"/>
              </a:rPr>
              <a:t>                                  Likely to be underreported</a:t>
            </a:r>
          </a:p>
          <a:p>
            <a:pPr marL="1771650" indent="-1771650">
              <a:buNone/>
            </a:pPr>
            <a:endParaRPr lang="en-GB" dirty="0">
              <a:ea typeface="Calibri"/>
              <a:cs typeface="Calibri" panose="020F0502020204030204"/>
            </a:endParaRPr>
          </a:p>
          <a:p>
            <a:pPr marL="1771650" indent="-1771650">
              <a:buNone/>
            </a:pPr>
            <a:r>
              <a:rPr lang="en-GB" dirty="0">
                <a:ea typeface="Calibri"/>
                <a:cs typeface="Calibri" panose="020F0502020204030204"/>
              </a:rPr>
              <a:t>                                  25 killed, 92 serious injuries, 533 minor injuries     </a:t>
            </a:r>
          </a:p>
        </p:txBody>
      </p:sp>
    </p:spTree>
    <p:extLst>
      <p:ext uri="{BB962C8B-B14F-4D97-AF65-F5344CB8AC3E}">
        <p14:creationId xmlns:p14="http://schemas.microsoft.com/office/powerpoint/2010/main" val="1813924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8358D58-E7AD-37CA-934C-065F6E1840E6}"/>
              </a:ext>
            </a:extLst>
          </p:cNvPr>
          <p:cNvSpPr>
            <a:spLocks noGrp="1"/>
          </p:cNvSpPr>
          <p:nvPr>
            <p:ph type="title"/>
          </p:nvPr>
        </p:nvSpPr>
        <p:spPr>
          <a:xfrm>
            <a:off x="838200" y="111125"/>
            <a:ext cx="10515600" cy="1325563"/>
          </a:xfrm>
        </p:spPr>
        <p:txBody>
          <a:bodyPr>
            <a:normAutofit/>
          </a:bodyPr>
          <a:lstStyle/>
          <a:p>
            <a:r>
              <a:rPr lang="en-GB">
                <a:cs typeface="Calibri Light"/>
              </a:rPr>
              <a:t>A fatigued driver </a:t>
            </a: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FEBE820-60DB-2395-0BBB-DF4C277543FE}"/>
              </a:ext>
            </a:extLst>
          </p:cNvPr>
          <p:cNvSpPr>
            <a:spLocks noGrp="1"/>
          </p:cNvSpPr>
          <p:nvPr>
            <p:ph idx="1"/>
          </p:nvPr>
        </p:nvSpPr>
        <p:spPr>
          <a:xfrm>
            <a:off x="838200" y="1825625"/>
            <a:ext cx="10515600" cy="4351338"/>
          </a:xfrm>
        </p:spPr>
        <p:txBody>
          <a:bodyPr vert="horz" lIns="91440" tIns="45720" rIns="91440" bIns="45720" rtlCol="0" anchor="t">
            <a:normAutofit/>
          </a:bodyPr>
          <a:lstStyle/>
          <a:p>
            <a:pPr marL="0" indent="0">
              <a:buNone/>
            </a:pPr>
            <a:r>
              <a:rPr lang="en-GB" dirty="0">
                <a:ea typeface="Calibri"/>
                <a:cs typeface="Calibri" panose="020F0502020204030204"/>
              </a:rPr>
              <a:t>    </a:t>
            </a:r>
            <a:endParaRPr lang="en-US"/>
          </a:p>
        </p:txBody>
      </p:sp>
      <p:sp>
        <p:nvSpPr>
          <p:cNvPr id="5" name="Content Placeholder 2">
            <a:extLst>
              <a:ext uri="{FF2B5EF4-FFF2-40B4-BE49-F238E27FC236}">
                <a16:creationId xmlns:a16="http://schemas.microsoft.com/office/drawing/2014/main" id="{6A4186D6-4E54-C954-03EE-140B12763C6D}"/>
              </a:ext>
            </a:extLst>
          </p:cNvPr>
          <p:cNvSpPr txBox="1">
            <a:spLocks/>
          </p:cNvSpPr>
          <p:nvPr/>
        </p:nvSpPr>
        <p:spPr>
          <a:xfrm>
            <a:off x="555710" y="1144588"/>
            <a:ext cx="6973712" cy="465099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cs typeface="Calibri"/>
              </a:rPr>
              <a:t>Will have driven some time without a break</a:t>
            </a:r>
          </a:p>
          <a:p>
            <a:r>
              <a:rPr lang="en-GB" dirty="0">
                <a:cs typeface="Calibri"/>
              </a:rPr>
              <a:t>May be reliant on external factors to keep awake</a:t>
            </a:r>
          </a:p>
          <a:p>
            <a:r>
              <a:rPr lang="en-GB" dirty="0">
                <a:cs typeface="Calibri"/>
              </a:rPr>
              <a:t>May have had disturbed/inadequate  sleep the night(s) before</a:t>
            </a:r>
          </a:p>
          <a:p>
            <a:r>
              <a:rPr lang="en-GB" dirty="0">
                <a:cs typeface="Calibri"/>
              </a:rPr>
              <a:t>May suffer from a sleep related condition</a:t>
            </a:r>
          </a:p>
          <a:p>
            <a:r>
              <a:rPr lang="en-GB" dirty="0">
                <a:cs typeface="Calibri"/>
              </a:rPr>
              <a:t>May be a shift worker or commercial driver</a:t>
            </a:r>
          </a:p>
          <a:p>
            <a:r>
              <a:rPr lang="en-GB" dirty="0">
                <a:cs typeface="Calibri"/>
              </a:rPr>
              <a:t>May be driving during risk periods  </a:t>
            </a:r>
          </a:p>
          <a:p>
            <a:r>
              <a:rPr lang="en-GB" dirty="0">
                <a:solidFill>
                  <a:srgbClr val="FF0000"/>
                </a:solidFill>
                <a:cs typeface="Calibri"/>
              </a:rPr>
              <a:t>May be unaware of fatigue related symptoms</a:t>
            </a:r>
          </a:p>
          <a:p>
            <a:endParaRPr lang="en-GB" dirty="0">
              <a:cs typeface="Calibri"/>
            </a:endParaRPr>
          </a:p>
          <a:p>
            <a:pPr>
              <a:buFont typeface="Arial" panose="020B0604020202020204" pitchFamily="34" charset="0"/>
              <a:buChar char="•"/>
            </a:pPr>
            <a:endParaRPr lang="en-GB" dirty="0">
              <a:cs typeface="Calibri"/>
            </a:endParaRPr>
          </a:p>
          <a:p>
            <a:pPr marL="0" indent="0">
              <a:buFont typeface="Arial" panose="020B0604020202020204" pitchFamily="34" charset="0"/>
              <a:buNone/>
            </a:pPr>
            <a:endParaRPr lang="en-GB" dirty="0">
              <a:cs typeface="Calibri"/>
            </a:endParaRPr>
          </a:p>
          <a:p>
            <a:pPr marL="0" indent="0">
              <a:buFont typeface="Arial" panose="020B0604020202020204" pitchFamily="34" charset="0"/>
              <a:buNone/>
            </a:pPr>
            <a:endParaRPr lang="en-GB" dirty="0">
              <a:cs typeface="Calibri"/>
            </a:endParaRPr>
          </a:p>
          <a:p>
            <a:pPr marL="0" indent="0">
              <a:buNone/>
            </a:pPr>
            <a:endParaRPr lang="en-GB" dirty="0">
              <a:cs typeface="Calibri"/>
            </a:endParaRPr>
          </a:p>
        </p:txBody>
      </p:sp>
      <p:pic>
        <p:nvPicPr>
          <p:cNvPr id="6" name="Picture 5" descr="A sign with blue text&#10;&#10;Description automatically generated">
            <a:extLst>
              <a:ext uri="{FF2B5EF4-FFF2-40B4-BE49-F238E27FC236}">
                <a16:creationId xmlns:a16="http://schemas.microsoft.com/office/drawing/2014/main" id="{283B4BB8-955A-7FC2-8F92-8BC5788E0273}"/>
              </a:ext>
            </a:extLst>
          </p:cNvPr>
          <p:cNvPicPr>
            <a:picLocks noChangeAspect="1"/>
          </p:cNvPicPr>
          <p:nvPr/>
        </p:nvPicPr>
        <p:blipFill>
          <a:blip r:embed="rId3"/>
          <a:stretch>
            <a:fillRect/>
          </a:stretch>
        </p:blipFill>
        <p:spPr>
          <a:xfrm>
            <a:off x="7588956" y="1829439"/>
            <a:ext cx="4337754" cy="2804010"/>
          </a:xfrm>
          <a:prstGeom prst="rect">
            <a:avLst/>
          </a:prstGeom>
        </p:spPr>
      </p:pic>
    </p:spTree>
    <p:extLst>
      <p:ext uri="{BB962C8B-B14F-4D97-AF65-F5344CB8AC3E}">
        <p14:creationId xmlns:p14="http://schemas.microsoft.com/office/powerpoint/2010/main" val="4131265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8358D58-E7AD-37CA-934C-065F6E1840E6}"/>
              </a:ext>
            </a:extLst>
          </p:cNvPr>
          <p:cNvSpPr>
            <a:spLocks noGrp="1"/>
          </p:cNvSpPr>
          <p:nvPr>
            <p:ph type="title"/>
          </p:nvPr>
        </p:nvSpPr>
        <p:spPr>
          <a:xfrm>
            <a:off x="838200" y="365125"/>
            <a:ext cx="10515600" cy="1325563"/>
          </a:xfrm>
        </p:spPr>
        <p:txBody>
          <a:bodyPr>
            <a:normAutofit/>
          </a:bodyPr>
          <a:lstStyle/>
          <a:p>
            <a:r>
              <a:rPr lang="en-GB" dirty="0">
                <a:cs typeface="Calibri Light"/>
              </a:rPr>
              <a:t>Risk Periods</a:t>
            </a:r>
            <a:endParaRPr lang="en-US"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FEBE820-60DB-2395-0BBB-DF4C277543FE}"/>
              </a:ext>
            </a:extLst>
          </p:cNvPr>
          <p:cNvSpPr>
            <a:spLocks noGrp="1"/>
          </p:cNvSpPr>
          <p:nvPr>
            <p:ph idx="1"/>
          </p:nvPr>
        </p:nvSpPr>
        <p:spPr>
          <a:xfrm>
            <a:off x="838200" y="1825625"/>
            <a:ext cx="10515600" cy="4351338"/>
          </a:xfrm>
        </p:spPr>
        <p:txBody>
          <a:bodyPr vert="horz" lIns="91440" tIns="45720" rIns="91440" bIns="45720" rtlCol="0" anchor="t">
            <a:normAutofit/>
          </a:bodyPr>
          <a:lstStyle/>
          <a:p>
            <a:pPr marL="0" indent="0">
              <a:buNone/>
            </a:pPr>
            <a:r>
              <a:rPr lang="en-GB" dirty="0">
                <a:ea typeface="Calibri"/>
                <a:cs typeface="Calibri" panose="020F0502020204030204"/>
              </a:rPr>
              <a:t>    </a:t>
            </a:r>
            <a:endParaRPr lang="en-US"/>
          </a:p>
        </p:txBody>
      </p:sp>
      <p:sp>
        <p:nvSpPr>
          <p:cNvPr id="5" name="Content Placeholder 2">
            <a:extLst>
              <a:ext uri="{FF2B5EF4-FFF2-40B4-BE49-F238E27FC236}">
                <a16:creationId xmlns:a16="http://schemas.microsoft.com/office/drawing/2014/main" id="{6A4186D6-4E54-C954-03EE-140B12763C6D}"/>
              </a:ext>
            </a:extLst>
          </p:cNvPr>
          <p:cNvSpPr txBox="1">
            <a:spLocks/>
          </p:cNvSpPr>
          <p:nvPr/>
        </p:nvSpPr>
        <p:spPr>
          <a:xfrm>
            <a:off x="990600" y="1719490"/>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cs typeface="Calibri"/>
            </a:endParaRPr>
          </a:p>
          <a:p>
            <a:endParaRPr lang="en-GB" dirty="0">
              <a:cs typeface="Calibri"/>
            </a:endParaRPr>
          </a:p>
          <a:p>
            <a:pPr marL="0" indent="0">
              <a:buFont typeface="Arial" panose="020B0604020202020204" pitchFamily="34" charset="0"/>
              <a:buNone/>
            </a:pPr>
            <a:endParaRPr lang="en-GB" dirty="0">
              <a:cs typeface="Calibri"/>
            </a:endParaRPr>
          </a:p>
          <a:p>
            <a:pPr marL="0" indent="0">
              <a:buFont typeface="Arial" panose="020B0604020202020204" pitchFamily="34" charset="0"/>
              <a:buNone/>
            </a:pPr>
            <a:endParaRPr lang="en-GB" dirty="0">
              <a:cs typeface="Calibri"/>
            </a:endParaRPr>
          </a:p>
          <a:p>
            <a:pPr marL="0" indent="0">
              <a:buFont typeface="Arial" panose="020B0604020202020204" pitchFamily="34" charset="0"/>
              <a:buNone/>
            </a:pPr>
            <a:endParaRPr lang="en-GB" dirty="0">
              <a:cs typeface="Calibri"/>
            </a:endParaRPr>
          </a:p>
        </p:txBody>
      </p:sp>
      <p:pic>
        <p:nvPicPr>
          <p:cNvPr id="6" name="Picture 5" descr="A graph with blue lines and white text&#10;&#10;Description automatically generated">
            <a:extLst>
              <a:ext uri="{FF2B5EF4-FFF2-40B4-BE49-F238E27FC236}">
                <a16:creationId xmlns:a16="http://schemas.microsoft.com/office/drawing/2014/main" id="{3586216C-9C5C-BB8E-2666-C3621B3559B8}"/>
              </a:ext>
            </a:extLst>
          </p:cNvPr>
          <p:cNvPicPr>
            <a:picLocks noChangeAspect="1"/>
          </p:cNvPicPr>
          <p:nvPr/>
        </p:nvPicPr>
        <p:blipFill>
          <a:blip r:embed="rId3"/>
          <a:stretch>
            <a:fillRect/>
          </a:stretch>
        </p:blipFill>
        <p:spPr>
          <a:xfrm>
            <a:off x="1704623" y="1291713"/>
            <a:ext cx="7428088" cy="5220018"/>
          </a:xfrm>
          <a:prstGeom prst="rect">
            <a:avLst/>
          </a:prstGeom>
        </p:spPr>
      </p:pic>
    </p:spTree>
    <p:extLst>
      <p:ext uri="{BB962C8B-B14F-4D97-AF65-F5344CB8AC3E}">
        <p14:creationId xmlns:p14="http://schemas.microsoft.com/office/powerpoint/2010/main" val="70262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diagram of a graph&#10;&#10;Description automatically generated">
            <a:extLst>
              <a:ext uri="{FF2B5EF4-FFF2-40B4-BE49-F238E27FC236}">
                <a16:creationId xmlns:a16="http://schemas.microsoft.com/office/drawing/2014/main" id="{ED0DDF03-F92F-3B82-3E41-D6003B26A6E5}"/>
              </a:ext>
            </a:extLst>
          </p:cNvPr>
          <p:cNvPicPr>
            <a:picLocks noChangeAspect="1"/>
          </p:cNvPicPr>
          <p:nvPr/>
        </p:nvPicPr>
        <p:blipFill>
          <a:blip r:embed="rId3"/>
          <a:stretch>
            <a:fillRect/>
          </a:stretch>
        </p:blipFill>
        <p:spPr>
          <a:xfrm>
            <a:off x="1859845" y="1380782"/>
            <a:ext cx="8359421" cy="5253545"/>
          </a:xfrm>
          <a:prstGeom prst="rect">
            <a:avLst/>
          </a:prstGeom>
        </p:spPr>
      </p:pic>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8358D58-E7AD-37CA-934C-065F6E1840E6}"/>
              </a:ext>
            </a:extLst>
          </p:cNvPr>
          <p:cNvSpPr>
            <a:spLocks noGrp="1"/>
          </p:cNvSpPr>
          <p:nvPr>
            <p:ph type="title"/>
          </p:nvPr>
        </p:nvSpPr>
        <p:spPr>
          <a:xfrm>
            <a:off x="838200" y="365125"/>
            <a:ext cx="10515600" cy="1325563"/>
          </a:xfrm>
        </p:spPr>
        <p:txBody>
          <a:bodyPr>
            <a:normAutofit/>
          </a:bodyPr>
          <a:lstStyle/>
          <a:p>
            <a:r>
              <a:rPr lang="en-GB" dirty="0">
                <a:cs typeface="Calibri Light"/>
              </a:rPr>
              <a:t>Fatigue and Crash Risk</a:t>
            </a:r>
            <a:endParaRPr lang="en-US"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FEBE820-60DB-2395-0BBB-DF4C277543FE}"/>
              </a:ext>
            </a:extLst>
          </p:cNvPr>
          <p:cNvSpPr>
            <a:spLocks noGrp="1"/>
          </p:cNvSpPr>
          <p:nvPr>
            <p:ph idx="1"/>
          </p:nvPr>
        </p:nvSpPr>
        <p:spPr>
          <a:xfrm>
            <a:off x="838200" y="1684514"/>
            <a:ext cx="10416823" cy="4492449"/>
          </a:xfrm>
        </p:spPr>
        <p:txBody>
          <a:bodyPr vert="horz" lIns="91440" tIns="45720" rIns="91440" bIns="45720" rtlCol="0" anchor="t">
            <a:normAutofit/>
          </a:bodyPr>
          <a:lstStyle/>
          <a:p>
            <a:pPr marL="0" indent="0">
              <a:buNone/>
            </a:pPr>
            <a:r>
              <a:rPr lang="en-GB" dirty="0">
                <a:ea typeface="Calibri"/>
                <a:cs typeface="Calibri" panose="020F0502020204030204"/>
              </a:rPr>
              <a:t>    </a:t>
            </a:r>
            <a:endParaRPr lang="en-US"/>
          </a:p>
        </p:txBody>
      </p:sp>
    </p:spTree>
    <p:extLst>
      <p:ext uri="{BB962C8B-B14F-4D97-AF65-F5344CB8AC3E}">
        <p14:creationId xmlns:p14="http://schemas.microsoft.com/office/powerpoint/2010/main" val="3781834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8358D58-E7AD-37CA-934C-065F6E1840E6}"/>
              </a:ext>
            </a:extLst>
          </p:cNvPr>
          <p:cNvSpPr>
            <a:spLocks noGrp="1"/>
          </p:cNvSpPr>
          <p:nvPr>
            <p:ph type="title"/>
          </p:nvPr>
        </p:nvSpPr>
        <p:spPr>
          <a:xfrm>
            <a:off x="838200" y="365125"/>
            <a:ext cx="10515600" cy="1325563"/>
          </a:xfrm>
        </p:spPr>
        <p:txBody>
          <a:bodyPr>
            <a:normAutofit/>
          </a:bodyPr>
          <a:lstStyle/>
          <a:p>
            <a:r>
              <a:rPr lang="en-GB" dirty="0">
                <a:cs typeface="Calibri Light"/>
              </a:rPr>
              <a:t>Signs of fatigue</a:t>
            </a:r>
            <a:endParaRPr lang="en-US"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FEBE820-60DB-2395-0BBB-DF4C277543FE}"/>
              </a:ext>
            </a:extLst>
          </p:cNvPr>
          <p:cNvSpPr>
            <a:spLocks noGrp="1"/>
          </p:cNvSpPr>
          <p:nvPr>
            <p:ph idx="1"/>
          </p:nvPr>
        </p:nvSpPr>
        <p:spPr>
          <a:xfrm>
            <a:off x="838200" y="1825625"/>
            <a:ext cx="10515600" cy="4351338"/>
          </a:xfrm>
        </p:spPr>
        <p:txBody>
          <a:bodyPr vert="horz" lIns="91440" tIns="45720" rIns="91440" bIns="45720" rtlCol="0" anchor="t">
            <a:normAutofit/>
          </a:bodyPr>
          <a:lstStyle/>
          <a:p>
            <a:pPr marL="0" indent="0">
              <a:buNone/>
            </a:pPr>
            <a:r>
              <a:rPr lang="en-GB" dirty="0">
                <a:ea typeface="Calibri"/>
                <a:cs typeface="Calibri" panose="020F0502020204030204"/>
              </a:rPr>
              <a:t>    </a:t>
            </a:r>
            <a:endParaRPr lang="en-US" dirty="0"/>
          </a:p>
        </p:txBody>
      </p:sp>
      <p:sp>
        <p:nvSpPr>
          <p:cNvPr id="5" name="Content Placeholder 2">
            <a:extLst>
              <a:ext uri="{FF2B5EF4-FFF2-40B4-BE49-F238E27FC236}">
                <a16:creationId xmlns:a16="http://schemas.microsoft.com/office/drawing/2014/main" id="{6A4186D6-4E54-C954-03EE-140B12763C6D}"/>
              </a:ext>
            </a:extLst>
          </p:cNvPr>
          <p:cNvSpPr txBox="1">
            <a:spLocks/>
          </p:cNvSpPr>
          <p:nvPr/>
        </p:nvSpPr>
        <p:spPr>
          <a:xfrm>
            <a:off x="951016" y="1509853"/>
            <a:ext cx="5953497" cy="4361234"/>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cs typeface="Calibri"/>
              </a:rPr>
              <a:t>Nodding off</a:t>
            </a:r>
          </a:p>
          <a:p>
            <a:r>
              <a:rPr lang="en-GB" dirty="0">
                <a:cs typeface="Calibri"/>
              </a:rPr>
              <a:t>Difficulty keeping eyes open/blurred vision</a:t>
            </a:r>
          </a:p>
          <a:p>
            <a:r>
              <a:rPr lang="en-GB" dirty="0">
                <a:cs typeface="Calibri"/>
              </a:rPr>
              <a:t>Feeling "spacey" or "fuzzy"</a:t>
            </a:r>
          </a:p>
          <a:p>
            <a:r>
              <a:rPr lang="en-GB" dirty="0">
                <a:cs typeface="Calibri"/>
              </a:rPr>
              <a:t>Clumsiness</a:t>
            </a:r>
          </a:p>
          <a:p>
            <a:r>
              <a:rPr lang="en-GB" dirty="0">
                <a:cs typeface="Calibri"/>
              </a:rPr>
              <a:t>Slowed reflexes</a:t>
            </a:r>
          </a:p>
          <a:p>
            <a:r>
              <a:rPr lang="en-GB" dirty="0">
                <a:cs typeface="Calibri"/>
              </a:rPr>
              <a:t>Tailgating / poor speed control</a:t>
            </a:r>
            <a:r>
              <a:rPr lang="en-GB">
                <a:cs typeface="Calibri"/>
              </a:rPr>
              <a:t>/drifting</a:t>
            </a:r>
            <a:endParaRPr lang="en-GB" dirty="0">
              <a:cs typeface="Calibri"/>
            </a:endParaRPr>
          </a:p>
          <a:p>
            <a:r>
              <a:rPr lang="en-GB" dirty="0">
                <a:cs typeface="Calibri"/>
              </a:rPr>
              <a:t>Tunnel vision on task</a:t>
            </a:r>
          </a:p>
          <a:p>
            <a:r>
              <a:rPr lang="en-GB" dirty="0">
                <a:cs typeface="Calibri"/>
              </a:rPr>
              <a:t>Poor risk assessment /judgement </a:t>
            </a:r>
          </a:p>
          <a:p>
            <a:r>
              <a:rPr lang="en-GB" dirty="0">
                <a:cs typeface="Calibri"/>
              </a:rPr>
              <a:t>Increased errors</a:t>
            </a:r>
          </a:p>
          <a:p>
            <a:r>
              <a:rPr lang="en-GB" dirty="0">
                <a:cs typeface="Calibri"/>
              </a:rPr>
              <a:t>Reduced memory</a:t>
            </a:r>
          </a:p>
          <a:p>
            <a:r>
              <a:rPr lang="en-GB" dirty="0">
                <a:cs typeface="Calibri"/>
              </a:rPr>
              <a:t>Grumpiness and moodiness / road rage</a:t>
            </a:r>
          </a:p>
          <a:p>
            <a:r>
              <a:rPr lang="en-GB" dirty="0">
                <a:cs typeface="Calibri"/>
              </a:rPr>
              <a:t>Microsleeps</a:t>
            </a:r>
          </a:p>
          <a:p>
            <a:endParaRPr lang="en-GB" dirty="0">
              <a:cs typeface="Calibri"/>
            </a:endParaRPr>
          </a:p>
          <a:p>
            <a:pPr marL="0" indent="0">
              <a:buNone/>
            </a:pPr>
            <a:endParaRPr lang="en-GB" dirty="0">
              <a:cs typeface="Calibri"/>
            </a:endParaRPr>
          </a:p>
          <a:p>
            <a:pPr marL="0" indent="0">
              <a:buNone/>
            </a:pPr>
            <a:endParaRPr lang="en-GB" dirty="0">
              <a:cs typeface="Calibri"/>
            </a:endParaRPr>
          </a:p>
          <a:p>
            <a:pPr marL="0" indent="0">
              <a:buNone/>
            </a:pPr>
            <a:endParaRPr lang="en-GB" dirty="0">
              <a:cs typeface="Calibri"/>
            </a:endParaRPr>
          </a:p>
        </p:txBody>
      </p:sp>
      <p:pic>
        <p:nvPicPr>
          <p:cNvPr id="4" name="Picture 3" descr="A person in a truck&#10;&#10;Description automatically generated">
            <a:extLst>
              <a:ext uri="{FF2B5EF4-FFF2-40B4-BE49-F238E27FC236}">
                <a16:creationId xmlns:a16="http://schemas.microsoft.com/office/drawing/2014/main" id="{2CB69C81-F99F-B202-DC13-AF62DEC38841}"/>
              </a:ext>
            </a:extLst>
          </p:cNvPr>
          <p:cNvPicPr>
            <a:picLocks noChangeAspect="1"/>
          </p:cNvPicPr>
          <p:nvPr/>
        </p:nvPicPr>
        <p:blipFill>
          <a:blip r:embed="rId3"/>
          <a:stretch>
            <a:fillRect/>
          </a:stretch>
        </p:blipFill>
        <p:spPr>
          <a:xfrm>
            <a:off x="6623902" y="1689506"/>
            <a:ext cx="5184422" cy="3834330"/>
          </a:xfrm>
          <a:prstGeom prst="rect">
            <a:avLst/>
          </a:prstGeom>
        </p:spPr>
      </p:pic>
    </p:spTree>
    <p:extLst>
      <p:ext uri="{BB962C8B-B14F-4D97-AF65-F5344CB8AC3E}">
        <p14:creationId xmlns:p14="http://schemas.microsoft.com/office/powerpoint/2010/main" val="425013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8358D58-E7AD-37CA-934C-065F6E1840E6}"/>
              </a:ext>
            </a:extLst>
          </p:cNvPr>
          <p:cNvSpPr>
            <a:spLocks noGrp="1"/>
          </p:cNvSpPr>
          <p:nvPr>
            <p:ph type="title"/>
          </p:nvPr>
        </p:nvSpPr>
        <p:spPr>
          <a:xfrm>
            <a:off x="838200" y="365125"/>
            <a:ext cx="10501489" cy="1071564"/>
          </a:xfrm>
        </p:spPr>
        <p:txBody>
          <a:bodyPr>
            <a:normAutofit/>
          </a:bodyPr>
          <a:lstStyle/>
          <a:p>
            <a:r>
              <a:rPr lang="en-US" dirty="0"/>
              <a:t>Sleep </a:t>
            </a:r>
            <a:r>
              <a:rPr lang="en-US" dirty="0" err="1"/>
              <a:t>Apnoea</a:t>
            </a:r>
            <a:r>
              <a:rPr lang="en-US" dirty="0"/>
              <a:t> Risk Factors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FEBE820-60DB-2395-0BBB-DF4C277543FE}"/>
              </a:ext>
            </a:extLst>
          </p:cNvPr>
          <p:cNvSpPr>
            <a:spLocks noGrp="1"/>
          </p:cNvSpPr>
          <p:nvPr>
            <p:ph idx="1"/>
          </p:nvPr>
        </p:nvSpPr>
        <p:spPr>
          <a:xfrm>
            <a:off x="838200" y="1374070"/>
            <a:ext cx="10501489" cy="4802893"/>
          </a:xfrm>
        </p:spPr>
        <p:txBody>
          <a:bodyPr vert="horz" lIns="91440" tIns="45720" rIns="91440" bIns="45720" rtlCol="0" anchor="t">
            <a:normAutofit/>
          </a:bodyPr>
          <a:lstStyle/>
          <a:p>
            <a:pPr marL="0" indent="0">
              <a:buNone/>
            </a:pPr>
            <a:r>
              <a:rPr lang="en-GB">
                <a:ea typeface="Calibri"/>
                <a:cs typeface="Calibri" panose="020F0502020204030204"/>
              </a:rPr>
              <a:t>    </a:t>
            </a:r>
            <a:endParaRPr lang="en-US"/>
          </a:p>
        </p:txBody>
      </p:sp>
      <p:sp>
        <p:nvSpPr>
          <p:cNvPr id="5" name="Content Placeholder 2">
            <a:extLst>
              <a:ext uri="{FF2B5EF4-FFF2-40B4-BE49-F238E27FC236}">
                <a16:creationId xmlns:a16="http://schemas.microsoft.com/office/drawing/2014/main" id="{6A4186D6-4E54-C954-03EE-140B12763C6D}"/>
              </a:ext>
            </a:extLst>
          </p:cNvPr>
          <p:cNvSpPr txBox="1">
            <a:spLocks/>
          </p:cNvSpPr>
          <p:nvPr/>
        </p:nvSpPr>
        <p:spPr>
          <a:xfrm>
            <a:off x="990600" y="1719490"/>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a:cs typeface="Calibri"/>
            </a:endParaRPr>
          </a:p>
          <a:p>
            <a:endParaRPr lang="en-GB">
              <a:cs typeface="Calibri"/>
            </a:endParaRPr>
          </a:p>
          <a:p>
            <a:pPr marL="0" indent="0">
              <a:buFont typeface="Arial" panose="020B0604020202020204" pitchFamily="34" charset="0"/>
              <a:buNone/>
            </a:pPr>
            <a:endParaRPr lang="en-GB">
              <a:cs typeface="Calibri"/>
            </a:endParaRPr>
          </a:p>
          <a:p>
            <a:pPr marL="0" indent="0">
              <a:buFont typeface="Arial" panose="020B0604020202020204" pitchFamily="34" charset="0"/>
              <a:buNone/>
            </a:pPr>
            <a:endParaRPr lang="en-GB">
              <a:cs typeface="Calibri"/>
            </a:endParaRPr>
          </a:p>
          <a:p>
            <a:pPr marL="0" indent="0">
              <a:buFont typeface="Arial" panose="020B0604020202020204" pitchFamily="34" charset="0"/>
              <a:buNone/>
            </a:pPr>
            <a:endParaRPr lang="en-GB">
              <a:cs typeface="Calibri"/>
            </a:endParaRPr>
          </a:p>
        </p:txBody>
      </p:sp>
      <p:sp>
        <p:nvSpPr>
          <p:cNvPr id="13" name="Title 1">
            <a:extLst>
              <a:ext uri="{FF2B5EF4-FFF2-40B4-BE49-F238E27FC236}">
                <a16:creationId xmlns:a16="http://schemas.microsoft.com/office/drawing/2014/main" id="{465AF32B-D038-CEDF-DB52-1FA5AD36CEA9}"/>
              </a:ext>
            </a:extLst>
          </p:cNvPr>
          <p:cNvSpPr txBox="1">
            <a:spLocks/>
          </p:cNvSpPr>
          <p:nvPr/>
        </p:nvSpPr>
        <p:spPr>
          <a:xfrm>
            <a:off x="778934" y="1208970"/>
            <a:ext cx="10501489" cy="10715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a:cs typeface="Calibri Light"/>
              </a:rPr>
              <a:t>Obstruction of airway during sleep</a:t>
            </a:r>
            <a:endParaRPr lang="en-US" sz="3200" err="1">
              <a:cs typeface="Calibri Light"/>
            </a:endParaRPr>
          </a:p>
        </p:txBody>
      </p:sp>
      <p:pic>
        <p:nvPicPr>
          <p:cNvPr id="4" name="Picture 3" descr="A diagram of a person&amp;#39;s face&#10;&#10;Description automatically generated">
            <a:extLst>
              <a:ext uri="{FF2B5EF4-FFF2-40B4-BE49-F238E27FC236}">
                <a16:creationId xmlns:a16="http://schemas.microsoft.com/office/drawing/2014/main" id="{C9F9ACF1-EC86-233A-4B6E-16F9DF2F99E1}"/>
              </a:ext>
            </a:extLst>
          </p:cNvPr>
          <p:cNvPicPr>
            <a:picLocks noChangeAspect="1"/>
          </p:cNvPicPr>
          <p:nvPr/>
        </p:nvPicPr>
        <p:blipFill>
          <a:blip r:embed="rId3"/>
          <a:stretch>
            <a:fillRect/>
          </a:stretch>
        </p:blipFill>
        <p:spPr>
          <a:xfrm>
            <a:off x="7758794" y="1481687"/>
            <a:ext cx="3981449" cy="4942378"/>
          </a:xfrm>
          <a:prstGeom prst="rect">
            <a:avLst/>
          </a:prstGeom>
        </p:spPr>
      </p:pic>
      <p:graphicFrame>
        <p:nvGraphicFramePr>
          <p:cNvPr id="15" name="Content Placeholder 2">
            <a:extLst>
              <a:ext uri="{FF2B5EF4-FFF2-40B4-BE49-F238E27FC236}">
                <a16:creationId xmlns:a16="http://schemas.microsoft.com/office/drawing/2014/main" id="{EF90DDE6-066A-7A80-50FA-2E52708134BC}"/>
              </a:ext>
            </a:extLst>
          </p:cNvPr>
          <p:cNvGraphicFramePr/>
          <p:nvPr>
            <p:extLst>
              <p:ext uri="{D42A27DB-BD31-4B8C-83A1-F6EECF244321}">
                <p14:modId xmlns:p14="http://schemas.microsoft.com/office/powerpoint/2010/main" val="662965002"/>
              </p:ext>
            </p:extLst>
          </p:nvPr>
        </p:nvGraphicFramePr>
        <p:xfrm>
          <a:off x="1876073" y="2103513"/>
          <a:ext cx="5603421" cy="38992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054547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rgetAudience xmlns="a6185b89-58ff-45f7-aef6-28bd2753109f">Internal</TargetAudience>
    <Subactivity xmlns="4f9c820c-e7e2-444d-97ee-45f2b3485c1d">Activity Management</Subactivity>
    <Activity xmlns="4f9c820c-e7e2-444d-97ee-45f2b3485c1d">Health and Safety</Activity>
    <CategoryName xmlns="a6185b89-58ff-45f7-aef6-28bd2753109f">NA</CategoryName>
    <FunctionGroup xmlns="4f9c820c-e7e2-444d-97ee-45f2b3485c1d">NA</FunctionGroup>
    <RDClass xmlns="a6185b89-58ff-45f7-aef6-28bd2753109f">TESTCLASS</RDClass>
    <_dlc_DocId xmlns="cc5b071e-523e-4ae1-ba4e-c56d10104cde">ORGMAN-2021432412-16637</_dlc_DocId>
    <SetLabel xmlns="a6185b89-58ff-45f7-aef6-28bd2753109f">RETAIN</SetLabel>
    <Function xmlns="4f9c820c-e7e2-444d-97ee-45f2b3485c1d">Organisation Management</Function>
    <AggregationStatus xmlns="a6185b89-58ff-45f7-aef6-28bd2753109f">Normal</AggregationStatus>
    <Case xmlns="a6185b89-58ff-45f7-aef6-28bd2753109f">Training Information</Case>
    <ReadOnlyStatus xmlns="a6185b89-58ff-45f7-aef6-28bd2753109f">Open</ReadOnlyStatus>
    <KnowHowType xmlns="a6185b89-58ff-45f7-aef6-28bd2753109f">NA</KnowHowType>
    <_dlc_DocIdUrl xmlns="cc5b071e-523e-4ae1-ba4e-c56d10104cde">
      <Url>https://southtaranaki.sharepoint.com/sites/ECMHSW/_layouts/15/DocIdRedir.aspx?ID=ORGMAN-2021432412-16637</Url>
      <Description>ORGMAN-2021432412-16637</Description>
    </_dlc_DocIdUrl>
    <Level2 xmlns="c91a514c-9034-4fa3-897a-8352025b26ed">NA</Level2>
    <Channel xmlns="c91a514c-9034-4fa3-897a-8352025b26ed">NA</Channel>
    <PRAType xmlns="4f9c820c-e7e2-444d-97ee-45f2b3485c1d">Doc</PRAType>
    <Year xmlns="a6185b89-58ff-45f7-aef6-28bd2753109f">2021</Year>
    <BusinessValue xmlns="a6185b89-58ff-45f7-aef6-28bd2753109f">Normal</BusinessValue>
    <Team xmlns="c91a514c-9034-4fa3-897a-8352025b26ed">Health, Safety and Wellbeing</Team>
    <PRADateDisposal xmlns="4f9c820c-e7e2-444d-97ee-45f2b3485c1d" xsi:nil="true"/>
    <KeyWords xmlns="15ffb055-6eb4-45a1-bc20-bf2ac0d420da" xsi:nil="true"/>
    <SecurityClassification xmlns="15ffb055-6eb4-45a1-bc20-bf2ac0d420da" xsi:nil="true"/>
    <RelatedRecord xmlns="a6185b89-58ff-45f7-aef6-28bd2753109f" xsi:nil="true"/>
    <PRADate3 xmlns="4f9c820c-e7e2-444d-97ee-45f2b3485c1d" xsi:nil="true"/>
    <PRAText5 xmlns="4f9c820c-e7e2-444d-97ee-45f2b3485c1d" xsi:nil="true"/>
    <TaxCatchAll xmlns="cc5b071e-523e-4ae1-ba4e-c56d10104cde" xsi:nil="true"/>
    <CategoryValue xmlns="a6185b89-58ff-45f7-aef6-28bd2753109f" xsi:nil="true"/>
    <Date xmlns="a6185b89-58ff-45f7-aef6-28bd2753109f" xsi:nil="true"/>
    <PRADate2 xmlns="4f9c820c-e7e2-444d-97ee-45f2b3485c1d" xsi:nil="true"/>
    <Volunteer xmlns="a6185b89-58ff-45f7-aef6-28bd2753109f" xsi:nil="true"/>
    <RecordsAffected xmlns="a6185b89-58ff-45f7-aef6-28bd2753109f" xsi:nil="true"/>
    <PRAText1 xmlns="4f9c820c-e7e2-444d-97ee-45f2b3485c1d" xsi:nil="true"/>
    <PRAText4 xmlns="4f9c820c-e7e2-444d-97ee-45f2b3485c1d" xsi:nil="true"/>
    <Level3 xmlns="c91a514c-9034-4fa3-897a-8352025b26ed" xsi:nil="true"/>
    <ILDate xmlns="a6185b89-58ff-45f7-aef6-28bd2753109f" xsi:nil="true"/>
    <Project xmlns="4f9c820c-e7e2-444d-97ee-45f2b3485c1d" xsi:nil="true"/>
    <URL xmlns="http://schemas.microsoft.com/sharepoint/v3">
      <Url xsi:nil="true"/>
      <Description xsi:nil="true"/>
    </URL>
    <RelatedPeople xmlns="4f9c820c-e7e2-444d-97ee-45f2b3485c1d">
      <UserInfo>
        <DisplayName/>
        <AccountId xsi:nil="true"/>
        <AccountType/>
      </UserInfo>
    </RelatedPeople>
    <AggregationNarrative xmlns="725c79e5-42ce-4aa0-ac78-b6418001f0d2" xsi:nil="true"/>
    <zMigrationID xmlns="e8ea167f-9cfc-4101-a7e6-d05bed95d56b" xsi:nil="true"/>
    <PRADate1 xmlns="4f9c820c-e7e2-444d-97ee-45f2b3485c1d" xsi:nil="true"/>
    <ReportDescription xmlns="http://schemas.microsoft.com/sharepoint/v3" xsi:nil="true"/>
    <DocumentType xmlns="4f9c820c-e7e2-444d-97ee-45f2b3485c1d" xsi:nil="true"/>
    <PRAText3 xmlns="4f9c820c-e7e2-444d-97ee-45f2b3485c1d" xsi:nil="true"/>
    <UserAction xmlns="a6185b89-58ff-45f7-aef6-28bd2753109f" xsi:nil="true"/>
    <OriginalDocument xmlns="a6185b89-58ff-45f7-aef6-28bd2753109f" xsi:nil="true"/>
    <zLegacyJSON xmlns="e8ea167f-9cfc-4101-a7e6-d05bed95d56b" xsi:nil="true"/>
    <From xmlns="a6185b89-58ff-45f7-aef6-28bd2753109f" xsi:nil="true"/>
    <PhysicalLocation xmlns="a6185b89-58ff-45f7-aef6-28bd2753109f" xsi:nil="true"/>
    <zLegacy xmlns="e8ea167f-9cfc-4101-a7e6-d05bed95d56b" xsi:nil="true"/>
    <Narrative xmlns="4f9c820c-e7e2-444d-97ee-45f2b3485c1d" xsi:nil="true"/>
    <PRADateTrigger xmlns="4f9c820c-e7e2-444d-97ee-45f2b3485c1d" xsi:nil="true"/>
    <lcf76f155ced4ddcb4097134ff3c332f xmlns="a6185b89-58ff-45f7-aef6-28bd2753109f">
      <Terms xmlns="http://schemas.microsoft.com/office/infopath/2007/PartnerControls"/>
    </lcf76f155ced4ddcb4097134ff3c332f>
    <PRAText2 xmlns="4f9c820c-e7e2-444d-97ee-45f2b3485c1d" xsi:nil="true"/>
    <WorkflowCalled xmlns="a6185b89-58ff-45f7-aef6-28bd2753109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eDocument" ma:contentTypeID="0x010100C210DB04EA6EAE4ABFAA99C4797B9E9F" ma:contentTypeVersion="428" ma:contentTypeDescription="Create a new document." ma:contentTypeScope="" ma:versionID="88a49dda60e918e1515b58ed52c02fd1">
  <xsd:schema xmlns:xsd="http://www.w3.org/2001/XMLSchema" xmlns:xs="http://www.w3.org/2001/XMLSchema" xmlns:p="http://schemas.microsoft.com/office/2006/metadata/properties" xmlns:ns1="http://schemas.microsoft.com/sharepoint/v3" xmlns:ns2="cc5b071e-523e-4ae1-ba4e-c56d10104cde" xmlns:ns3="4f9c820c-e7e2-444d-97ee-45f2b3485c1d" xmlns:ns4="15ffb055-6eb4-45a1-bc20-bf2ac0d420da" xmlns:ns5="725c79e5-42ce-4aa0-ac78-b6418001f0d2" xmlns:ns6="c91a514c-9034-4fa3-897a-8352025b26ed" xmlns:ns7="e8ea167f-9cfc-4101-a7e6-d05bed95d56b" xmlns:ns8="a6185b89-58ff-45f7-aef6-28bd2753109f" targetNamespace="http://schemas.microsoft.com/office/2006/metadata/properties" ma:root="true" ma:fieldsID="384ef1b378e64b3e4c4bbc1a7715cb68" ns1:_="" ns2:_="" ns3:_="" ns4:_="" ns5:_="" ns6:_="" ns7:_="" ns8:_="">
    <xsd:import namespace="http://schemas.microsoft.com/sharepoint/v3"/>
    <xsd:import namespace="cc5b071e-523e-4ae1-ba4e-c56d10104cde"/>
    <xsd:import namespace="4f9c820c-e7e2-444d-97ee-45f2b3485c1d"/>
    <xsd:import namespace="15ffb055-6eb4-45a1-bc20-bf2ac0d420da"/>
    <xsd:import namespace="725c79e5-42ce-4aa0-ac78-b6418001f0d2"/>
    <xsd:import namespace="c91a514c-9034-4fa3-897a-8352025b26ed"/>
    <xsd:import namespace="e8ea167f-9cfc-4101-a7e6-d05bed95d56b"/>
    <xsd:import namespace="a6185b89-58ff-45f7-aef6-28bd2753109f"/>
    <xsd:element name="properties">
      <xsd:complexType>
        <xsd:sequence>
          <xsd:element name="documentManagement">
            <xsd:complexType>
              <xsd:all>
                <xsd:element ref="ns2:_dlc_DocId" minOccurs="0"/>
                <xsd:element ref="ns2:_dlc_DocIdUrl" minOccurs="0"/>
                <xsd:element ref="ns2:_dlc_DocIdPersistId" minOccurs="0"/>
                <xsd:element ref="ns3:DocumentType" minOccurs="0"/>
                <xsd:element ref="ns4:KeyWords" minOccurs="0"/>
                <xsd:element ref="ns3:Narrative" minOccurs="0"/>
                <xsd:element ref="ns4:SecurityClassification" minOccurs="0"/>
                <xsd:element ref="ns3:Subactivity" minOccurs="0"/>
                <xsd:element ref="ns3:RelatedPeople" minOccurs="0"/>
                <xsd:element ref="ns3:FunctionGroup" minOccurs="0"/>
                <xsd:element ref="ns3:Function" minOccurs="0"/>
                <xsd:element ref="ns3:PRAType" minOccurs="0"/>
                <xsd:element ref="ns3:PRADate1" minOccurs="0"/>
                <xsd:element ref="ns3:PRADate2" minOccurs="0"/>
                <xsd:element ref="ns3:PRADate3" minOccurs="0"/>
                <xsd:element ref="ns3:PRADateDisposal" minOccurs="0"/>
                <xsd:element ref="ns3:PRADateTrigger" minOccurs="0"/>
                <xsd:element ref="ns3:PRAText1" minOccurs="0"/>
                <xsd:element ref="ns3:PRAText2" minOccurs="0"/>
                <xsd:element ref="ns3:PRAText3" minOccurs="0"/>
                <xsd:element ref="ns3:PRAText4" minOccurs="0"/>
                <xsd:element ref="ns3:PRAText5" minOccurs="0"/>
                <xsd:element ref="ns3:Project" minOccurs="0"/>
                <xsd:element ref="ns3:Activity" minOccurs="0"/>
                <xsd:element ref="ns5:AggregationNarrative" minOccurs="0"/>
                <xsd:element ref="ns6:Channel" minOccurs="0"/>
                <xsd:element ref="ns6:Team" minOccurs="0"/>
                <xsd:element ref="ns6:Level2" minOccurs="0"/>
                <xsd:element ref="ns6:Level3" minOccurs="0"/>
                <xsd:element ref="ns7:zLegacy" minOccurs="0"/>
                <xsd:element ref="ns7:zLegacyJSON" minOccurs="0"/>
                <xsd:element ref="ns7:zMigrationID" minOccurs="0"/>
                <xsd:element ref="ns8:From" minOccurs="0"/>
                <xsd:element ref="ns8:SharedWithUsers" minOccurs="0"/>
                <xsd:element ref="ns1:URL" minOccurs="0"/>
                <xsd:element ref="ns8:UserAction" minOccurs="0"/>
                <xsd:element ref="ns8:WorkflowCalled" minOccurs="0"/>
                <xsd:element ref="ns8:ILDate" minOccurs="0"/>
                <xsd:element ref="ns8:CategoryValue" minOccurs="0"/>
                <xsd:element ref="ns1:ReportDescription" minOccurs="0"/>
                <xsd:element ref="ns8:Volunteer" minOccurs="0"/>
                <xsd:element ref="ns8:MediaServiceMetadata" minOccurs="0"/>
                <xsd:element ref="ns8:MediaServiceFastMetadata" minOccurs="0"/>
                <xsd:element ref="ns8:MediaServiceAutoKeyPoints" minOccurs="0"/>
                <xsd:element ref="ns8:MediaServiceKeyPoints" minOccurs="0"/>
                <xsd:element ref="ns8:MediaServiceDateTaken" minOccurs="0"/>
                <xsd:element ref="ns8:MediaServiceAutoTags" minOccurs="0"/>
                <xsd:element ref="ns8:MediaServiceGenerationTime" minOccurs="0"/>
                <xsd:element ref="ns8:MediaServiceEventHashCode" minOccurs="0"/>
                <xsd:element ref="ns8:MediaServiceOCR" minOccurs="0"/>
                <xsd:element ref="ns8:OriginalDocument" minOccurs="0"/>
                <xsd:element ref="ns8:PhysicalLocation" minOccurs="0"/>
                <xsd:element ref="ns8:RelatedRecord" minOccurs="0"/>
                <xsd:element ref="ns8:Date" minOccurs="0"/>
                <xsd:element ref="ns8:RecordsAffected" minOccurs="0"/>
                <xsd:element ref="ns8:CategoryName" minOccurs="0"/>
                <xsd:element ref="ns8:AggregationStatus" minOccurs="0"/>
                <xsd:element ref="ns8:BusinessValue" minOccurs="0"/>
                <xsd:element ref="ns8:Case" minOccurs="0"/>
                <xsd:element ref="ns8:KnowHowType" minOccurs="0"/>
                <xsd:element ref="ns8:RDClass" minOccurs="0"/>
                <xsd:element ref="ns8:ReadOnlyStatus" minOccurs="0"/>
                <xsd:element ref="ns8:TargetAudience" minOccurs="0"/>
                <xsd:element ref="ns8:Year" minOccurs="0"/>
                <xsd:element ref="ns2:SharedWithUsers" minOccurs="0"/>
                <xsd:element ref="ns2:SharedWithDetails" minOccurs="0"/>
                <xsd:element ref="ns8:MediaServiceLocation" minOccurs="0"/>
                <xsd:element ref="ns8:lcf76f155ced4ddcb4097134ff3c332f" minOccurs="0"/>
                <xsd:element ref="ns2:TaxCatchAll" minOccurs="0"/>
                <xsd:element ref="ns8:MediaLengthInSeconds" minOccurs="0"/>
                <xsd:element ref="ns8:SetLabel" minOccurs="0"/>
                <xsd:element ref="ns8: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URL" ma:index="42" nillable="true" ma:displayName="URL"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ReportDescription" ma:index="47" nillable="true" ma:displayName="Report Description" ma:description="A description of the contents of the report" ma:internalName="Report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5b071e-523e-4ae1-ba4e-c56d10104cd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72" nillable="true" ma:displayName="Shared With" ma:hidden="true" ma:internalName="SharedWithUsers0"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73" nillable="true" ma:displayName="Shared With Details" ma:hidden="true" ma:internalName="SharedWithDetails" ma:readOnly="true">
      <xsd:simpleType>
        <xsd:restriction base="dms:Note"/>
      </xsd:simpleType>
    </xsd:element>
    <xsd:element name="TaxCatchAll" ma:index="77" nillable="true" ma:displayName="Taxonomy Catch All Column" ma:hidden="true" ma:list="{8ec30e4a-96ab-411d-a078-e02c65fb1944}" ma:internalName="TaxCatchAll" ma:showField="CatchAllData" ma:web="cc5b071e-523e-4ae1-ba4e-c56d10104cd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f9c820c-e7e2-444d-97ee-45f2b3485c1d" elementFormDefault="qualified">
    <xsd:import namespace="http://schemas.microsoft.com/office/2006/documentManagement/types"/>
    <xsd:import namespace="http://schemas.microsoft.com/office/infopath/2007/PartnerControls"/>
    <xsd:element name="DocumentType" ma:index="11" nillable="true" ma:displayName="Document Type" ma:format="Dropdown" ma:internalName="DocumentType" ma:readOnly="false">
      <xsd:simpleType>
        <xsd:restriction base="dms:Choice">
          <xsd:enumeration value="APPLICATION, certificate, consent related"/>
          <xsd:enumeration value="CONTRACT, Variation, Agreement"/>
          <xsd:enumeration value="CORRESPONDENCE"/>
          <xsd:enumeration value="DRAWING, Plan, Map"/>
          <xsd:enumeration value="EMPLOYMENT related"/>
          <xsd:enumeration value="FINANCIAL related"/>
          <xsd:enumeration value="KNOWLEDGE article"/>
          <xsd:enumeration value="MEETING related"/>
          <xsd:enumeration value="MEMO, Filenote, Email"/>
          <xsd:enumeration value="MODEL, Calculation, Working"/>
          <xsd:enumeration value="PHOTO, Image or Multi-media"/>
          <xsd:enumeration value="PRESENTATION"/>
          <xsd:enumeration value="PUBLICATION material"/>
          <xsd:enumeration value="PURCHASING related"/>
          <xsd:enumeration value="REPORT, or planning related"/>
          <xsd:enumeration value="RULES, Policy, Bylaw, procedure"/>
          <xsd:enumeration value="SERVICE REQUEST related"/>
          <xsd:enumeration value="SPECIFICATION or standard"/>
          <xsd:enumeration value="SUPPLIER PRODUCT Info"/>
          <xsd:enumeration value="TEMPLATE, Checklist or Form"/>
        </xsd:restriction>
      </xsd:simpleType>
    </xsd:element>
    <xsd:element name="Narrative" ma:index="13" nillable="true" ma:displayName="Narrative" ma:internalName="Narrative" ma:readOnly="false">
      <xsd:simpleType>
        <xsd:restriction base="dms:Note">
          <xsd:maxLength value="255"/>
        </xsd:restriction>
      </xsd:simpleType>
    </xsd:element>
    <xsd:element name="Subactivity" ma:index="15" nillable="true" ma:displayName="Subactivity" ma:default="" ma:hidden="true" ma:indexed="true" ma:internalName="Subactivity" ma:readOnly="false">
      <xsd:simpleType>
        <xsd:restriction base="dms:Text">
          <xsd:maxLength value="255"/>
        </xsd:restriction>
      </xsd:simpleType>
    </xsd:element>
    <xsd:element name="RelatedPeople" ma:index="16" nillable="true" ma:displayName="Related People" ma:hidden="true" ma:list="UserInfo" ma:SharePointGroup="0" ma:internalName="RelatedPeople"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FunctionGroup" ma:index="17" nillable="true" ma:displayName="Function Group" ma:default="NA" ma:hidden="true" ma:internalName="FunctionGroup" ma:readOnly="false">
      <xsd:simpleType>
        <xsd:restriction base="dms:Text">
          <xsd:maxLength value="255"/>
        </xsd:restriction>
      </xsd:simpleType>
    </xsd:element>
    <xsd:element name="Function" ma:index="18" nillable="true" ma:displayName="Function" ma:default="Organisation Management" ma:hidden="true" ma:internalName="Function" ma:readOnly="false">
      <xsd:simpleType>
        <xsd:restriction base="dms:Text">
          <xsd:maxLength value="255"/>
        </xsd:restriction>
      </xsd:simpleType>
    </xsd:element>
    <xsd:element name="PRAType" ma:index="19" nillable="true" ma:displayName="PRA Type" ma:default="Doc" ma:hidden="true" ma:indexed="true" ma:internalName="PRAType" ma:readOnly="false">
      <xsd:simpleType>
        <xsd:restriction base="dms:Text">
          <xsd:maxLength value="255"/>
        </xsd:restriction>
      </xsd:simpleType>
    </xsd:element>
    <xsd:element name="PRADate1" ma:index="20" nillable="true" ma:displayName="PRA Date 1" ma:format="DateOnly" ma:hidden="true" ma:internalName="PRADate1" ma:readOnly="false">
      <xsd:simpleType>
        <xsd:restriction base="dms:DateTime"/>
      </xsd:simpleType>
    </xsd:element>
    <xsd:element name="PRADate2" ma:index="21" nillable="true" ma:displayName="PRA Date 2" ma:format="DateOnly" ma:hidden="true" ma:internalName="PRADate2" ma:readOnly="false">
      <xsd:simpleType>
        <xsd:restriction base="dms:DateTime"/>
      </xsd:simpleType>
    </xsd:element>
    <xsd:element name="PRADate3" ma:index="22" nillable="true" ma:displayName="PRA Date 3" ma:format="DateOnly" ma:hidden="true" ma:internalName="PRADate3" ma:readOnly="false">
      <xsd:simpleType>
        <xsd:restriction base="dms:DateTime"/>
      </xsd:simpleType>
    </xsd:element>
    <xsd:element name="PRADateDisposal" ma:index="23" nillable="true" ma:displayName="PRA Date Disposal" ma:format="DateOnly" ma:hidden="true" ma:internalName="PRADateDisposal" ma:readOnly="false">
      <xsd:simpleType>
        <xsd:restriction base="dms:DateTime"/>
      </xsd:simpleType>
    </xsd:element>
    <xsd:element name="PRADateTrigger" ma:index="24" nillable="true" ma:displayName="PRA Date Trigger" ma:format="DateOnly" ma:hidden="true" ma:internalName="PRADateTrigger" ma:readOnly="false">
      <xsd:simpleType>
        <xsd:restriction base="dms:DateTime"/>
      </xsd:simpleType>
    </xsd:element>
    <xsd:element name="PRAText1" ma:index="25" nillable="true" ma:displayName="PRA Text 1" ma:hidden="true" ma:internalName="PRAText1" ma:readOnly="false">
      <xsd:simpleType>
        <xsd:restriction base="dms:Text">
          <xsd:maxLength value="255"/>
        </xsd:restriction>
      </xsd:simpleType>
    </xsd:element>
    <xsd:element name="PRAText2" ma:index="26" nillable="true" ma:displayName="PRA Text 2" ma:hidden="true" ma:internalName="PRAText2" ma:readOnly="false">
      <xsd:simpleType>
        <xsd:restriction base="dms:Text">
          <xsd:maxLength value="255"/>
        </xsd:restriction>
      </xsd:simpleType>
    </xsd:element>
    <xsd:element name="PRAText3" ma:index="27" nillable="true" ma:displayName="PRA Text 3" ma:hidden="true" ma:internalName="PRAText3" ma:readOnly="false">
      <xsd:simpleType>
        <xsd:restriction base="dms:Text">
          <xsd:maxLength value="255"/>
        </xsd:restriction>
      </xsd:simpleType>
    </xsd:element>
    <xsd:element name="PRAText4" ma:index="28" nillable="true" ma:displayName="PRA Text 4" ma:hidden="true" ma:internalName="PRAText4" ma:readOnly="false">
      <xsd:simpleType>
        <xsd:restriction base="dms:Text">
          <xsd:maxLength value="255"/>
        </xsd:restriction>
      </xsd:simpleType>
    </xsd:element>
    <xsd:element name="PRAText5" ma:index="29" nillable="true" ma:displayName="PRA Text 5" ma:hidden="true" ma:internalName="PRAText5" ma:readOnly="false">
      <xsd:simpleType>
        <xsd:restriction base="dms:Text">
          <xsd:maxLength value="255"/>
        </xsd:restriction>
      </xsd:simpleType>
    </xsd:element>
    <xsd:element name="Project" ma:index="30" nillable="true" ma:displayName="Project" ma:default="" ma:hidden="true" ma:internalName="Project" ma:readOnly="false">
      <xsd:simpleType>
        <xsd:restriction base="dms:Text">
          <xsd:maxLength value="255"/>
        </xsd:restriction>
      </xsd:simpleType>
    </xsd:element>
    <xsd:element name="Activity" ma:index="31" nillable="true" ma:displayName="Activity" ma:default="Health and Safety" ma:hidden="true" ma:internalName="Activity"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5ffb055-6eb4-45a1-bc20-bf2ac0d420da" elementFormDefault="qualified">
    <xsd:import namespace="http://schemas.microsoft.com/office/2006/documentManagement/types"/>
    <xsd:import namespace="http://schemas.microsoft.com/office/infopath/2007/PartnerControls"/>
    <xsd:element name="KeyWords" ma:index="12" nillable="true" ma:displayName="Key Words" ma:internalName="KeyWords">
      <xsd:complexType>
        <xsd:complexContent>
          <xsd:extension base="dms:MultiChoiceFillIn">
            <xsd:sequence>
              <xsd:element name="Value" maxOccurs="unbounded" minOccurs="0" nillable="true">
                <xsd:simpleType>
                  <xsd:union memberTypes="dms:Text">
                    <xsd:simpleType>
                      <xsd:restriction base="dms:Choice">
                        <xsd:enumeration value="Not yet defined"/>
                      </xsd:restriction>
                    </xsd:simpleType>
                  </xsd:union>
                </xsd:simpleType>
              </xsd:element>
            </xsd:sequence>
          </xsd:extension>
        </xsd:complexContent>
      </xsd:complexType>
    </xsd:element>
    <xsd:element name="SecurityClassification" ma:index="14" nillable="true" ma:displayName="Security Classification" ma:format="Dropdown" ma:hidden="true" ma:internalName="SecurityClassification" ma:readOnly="false">
      <xsd:simpleType>
        <xsd:restriction base="dms:Choice">
          <xsd:enumeration value="Confidential"/>
          <xsd:enumeration value="Restricted"/>
          <xsd:enumeration value="Unrestricted"/>
        </xsd:restriction>
      </xsd:simpleType>
    </xsd:element>
  </xsd:schema>
  <xsd:schema xmlns:xsd="http://www.w3.org/2001/XMLSchema" xmlns:xs="http://www.w3.org/2001/XMLSchema" xmlns:dms="http://schemas.microsoft.com/office/2006/documentManagement/types" xmlns:pc="http://schemas.microsoft.com/office/infopath/2007/PartnerControls" targetNamespace="725c79e5-42ce-4aa0-ac78-b6418001f0d2" elementFormDefault="qualified">
    <xsd:import namespace="http://schemas.microsoft.com/office/2006/documentManagement/types"/>
    <xsd:import namespace="http://schemas.microsoft.com/office/infopath/2007/PartnerControls"/>
    <xsd:element name="AggregationNarrative" ma:index="32" nillable="true" ma:displayName="Aggregation Narrative" ma:hidden="true" ma:internalName="AggregationNarrative"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91a514c-9034-4fa3-897a-8352025b26ed" elementFormDefault="qualified">
    <xsd:import namespace="http://schemas.microsoft.com/office/2006/documentManagement/types"/>
    <xsd:import namespace="http://schemas.microsoft.com/office/infopath/2007/PartnerControls"/>
    <xsd:element name="Channel" ma:index="33" nillable="true" ma:displayName="Channel" ma:default="NA" ma:hidden="true" ma:internalName="Channel" ma:readOnly="false">
      <xsd:simpleType>
        <xsd:restriction base="dms:Text">
          <xsd:maxLength value="255"/>
        </xsd:restriction>
      </xsd:simpleType>
    </xsd:element>
    <xsd:element name="Team" ma:index="34" nillable="true" ma:displayName="Team" ma:default="Health, Safety and Wellbeing" ma:hidden="true" ma:internalName="Team" ma:readOnly="false">
      <xsd:simpleType>
        <xsd:restriction base="dms:Text">
          <xsd:maxLength value="255"/>
        </xsd:restriction>
      </xsd:simpleType>
    </xsd:element>
    <xsd:element name="Level2" ma:index="35" nillable="true" ma:displayName="Level2" ma:default="NA" ma:hidden="true" ma:internalName="Level2" ma:readOnly="false">
      <xsd:simpleType>
        <xsd:restriction base="dms:Text">
          <xsd:maxLength value="255"/>
        </xsd:restriction>
      </xsd:simpleType>
    </xsd:element>
    <xsd:element name="Level3" ma:index="36" nillable="true" ma:displayName="Level3" ma:hidden="true" ma:internalName="Level3"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8ea167f-9cfc-4101-a7e6-d05bed95d56b" elementFormDefault="qualified">
    <xsd:import namespace="http://schemas.microsoft.com/office/2006/documentManagement/types"/>
    <xsd:import namespace="http://schemas.microsoft.com/office/infopath/2007/PartnerControls"/>
    <xsd:element name="zLegacy" ma:index="37" nillable="true" ma:displayName="zLegacy" ma:hidden="true" ma:internalName="zLegacy" ma:readOnly="false">
      <xsd:simpleType>
        <xsd:restriction base="dms:Note"/>
      </xsd:simpleType>
    </xsd:element>
    <xsd:element name="zLegacyJSON" ma:index="38" nillable="true" ma:displayName="zLegacyJSON" ma:hidden="true" ma:internalName="zLegacyJSON" ma:readOnly="false">
      <xsd:simpleType>
        <xsd:restriction base="dms:Note"/>
      </xsd:simpleType>
    </xsd:element>
    <xsd:element name="zMigrationID" ma:index="39" nillable="true" ma:displayName="zMigrationID" ma:hidden="true" ma:indexed="true" ma:internalName="zMigrationID"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6185b89-58ff-45f7-aef6-28bd2753109f" elementFormDefault="qualified">
    <xsd:import namespace="http://schemas.microsoft.com/office/2006/documentManagement/types"/>
    <xsd:import namespace="http://schemas.microsoft.com/office/infopath/2007/PartnerControls"/>
    <xsd:element name="From" ma:index="40" nillable="true" ma:displayName="From" ma:internalName="From">
      <xsd:simpleType>
        <xsd:restriction base="dms:Text"/>
      </xsd:simpleType>
    </xsd:element>
    <xsd:element name="SharedWithUsers" ma:index="41" nillable="true" ma:displayName="Shared With" ma:description=""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UserAction" ma:index="43" nillable="true" ma:displayName="User Action" ma:hidden="true" ma:internalName="UserAction" ma:readOnly="false">
      <xsd:simpleType>
        <xsd:restriction base="dms:Text"/>
      </xsd:simpleType>
    </xsd:element>
    <xsd:element name="WorkflowCalled" ma:index="44" nillable="true" ma:displayName="Workflow Called" ma:hidden="true" ma:internalName="WorkflowCalled" ma:readOnly="false">
      <xsd:simpleType>
        <xsd:restriction base="dms:Text"/>
      </xsd:simpleType>
    </xsd:element>
    <xsd:element name="ILDate" ma:index="45" nillable="true" ma:displayName="Date" ma:format="DateTime" ma:hidden="true" ma:internalName="ILDate">
      <xsd:simpleType>
        <xsd:restriction base="dms:DateTime"/>
      </xsd:simpleType>
    </xsd:element>
    <xsd:element name="CategoryValue" ma:index="46" nillable="true" ma:displayName="Category Value" ma:default="" ma:hidden="true" ma:internalName="CategoryValue" ma:readOnly="false">
      <xsd:complexType>
        <xsd:complexContent>
          <xsd:extension base="dms:MultiChoiceFillIn">
            <xsd:sequence>
              <xsd:element name="Value" maxOccurs="unbounded" minOccurs="0" nillable="true">
                <xsd:simpleType>
                  <xsd:union memberTypes="dms:Text">
                    <xsd:simpleType>
                      <xsd:restriction base="dms:Choice">
                        <xsd:enumeration value="NA"/>
                      </xsd:restriction>
                    </xsd:simpleType>
                  </xsd:union>
                </xsd:simpleType>
              </xsd:element>
            </xsd:sequence>
          </xsd:extension>
        </xsd:complexContent>
      </xsd:complexType>
    </xsd:element>
    <xsd:element name="Volunteer" ma:index="48" nillable="true" ma:displayName="Volunteer" ma:list="{8c51d215-8a74-40cd-b2ed-5a62564121a4}" ma:internalName="Volunteer" ma:readOnly="false" ma:showField="Title">
      <xsd:simpleType>
        <xsd:restriction base="dms:Lookup"/>
      </xsd:simpleType>
    </xsd:element>
    <xsd:element name="MediaServiceMetadata" ma:index="49" nillable="true" ma:displayName="MediaServiceMetadata" ma:hidden="true" ma:internalName="MediaServiceMetadata" ma:readOnly="true">
      <xsd:simpleType>
        <xsd:restriction base="dms:Note"/>
      </xsd:simpleType>
    </xsd:element>
    <xsd:element name="MediaServiceFastMetadata" ma:index="50" nillable="true" ma:displayName="MediaServiceFastMetadata" ma:hidden="true" ma:internalName="MediaServiceFastMetadata" ma:readOnly="true">
      <xsd:simpleType>
        <xsd:restriction base="dms:Note"/>
      </xsd:simpleType>
    </xsd:element>
    <xsd:element name="MediaServiceAutoKeyPoints" ma:index="51" nillable="true" ma:displayName="MediaServiceAutoKeyPoints" ma:hidden="true" ma:internalName="MediaServiceAutoKeyPoints" ma:readOnly="true">
      <xsd:simpleType>
        <xsd:restriction base="dms:Note"/>
      </xsd:simpleType>
    </xsd:element>
    <xsd:element name="MediaServiceKeyPoints" ma:index="52" nillable="true" ma:displayName="KeyPoints" ma:hidden="true" ma:internalName="MediaServiceKeyPoints" ma:readOnly="true">
      <xsd:simpleType>
        <xsd:restriction base="dms:Note"/>
      </xsd:simpleType>
    </xsd:element>
    <xsd:element name="MediaServiceDateTaken" ma:index="53" nillable="true" ma:displayName="MediaServiceDateTaken" ma:hidden="true" ma:internalName="MediaServiceDateTaken" ma:readOnly="true">
      <xsd:simpleType>
        <xsd:restriction base="dms:Text"/>
      </xsd:simpleType>
    </xsd:element>
    <xsd:element name="MediaServiceAutoTags" ma:index="54" nillable="true" ma:displayName="Tags" ma:hidden="true" ma:internalName="MediaServiceAutoTags" ma:readOnly="true">
      <xsd:simpleType>
        <xsd:restriction base="dms:Text"/>
      </xsd:simpleType>
    </xsd:element>
    <xsd:element name="MediaServiceGenerationTime" ma:index="55" nillable="true" ma:displayName="MediaServiceGenerationTime" ma:hidden="true" ma:internalName="MediaServiceGenerationTime" ma:readOnly="true">
      <xsd:simpleType>
        <xsd:restriction base="dms:Text"/>
      </xsd:simpleType>
    </xsd:element>
    <xsd:element name="MediaServiceEventHashCode" ma:index="56" nillable="true" ma:displayName="MediaServiceEventHashCode" ma:hidden="true" ma:internalName="MediaServiceEventHashCode" ma:readOnly="true">
      <xsd:simpleType>
        <xsd:restriction base="dms:Text"/>
      </xsd:simpleType>
    </xsd:element>
    <xsd:element name="MediaServiceOCR" ma:index="57" nillable="true" ma:displayName="Extracted Text" ma:internalName="MediaServiceOCR" ma:readOnly="true">
      <xsd:simpleType>
        <xsd:restriction base="dms:Note">
          <xsd:maxLength value="255"/>
        </xsd:restriction>
      </xsd:simpleType>
    </xsd:element>
    <xsd:element name="OriginalDocument" ma:index="58" nillable="true" ma:displayName="Original Document" ma:hidden="true" ma:internalName="OriginalDocument" ma:readOnly="false">
      <xsd:simpleType>
        <xsd:restriction base="dms:Text"/>
      </xsd:simpleType>
    </xsd:element>
    <xsd:element name="PhysicalLocation" ma:index="59" nillable="true" ma:displayName="Physical Location" ma:hidden="true" ma:internalName="PhysicalLocation" ma:readOnly="false">
      <xsd:simpleType>
        <xsd:restriction base="dms:Text"/>
      </xsd:simpleType>
    </xsd:element>
    <xsd:element name="RelatedRecord" ma:index="60" nillable="true" ma:displayName="Related Record" ma:hidden="true" ma:internalName="RelatedRecord" ma:readOnly="false">
      <xsd:simpleType>
        <xsd:restriction base="dms:Text"/>
      </xsd:simpleType>
    </xsd:element>
    <xsd:element name="Date" ma:index="61" nillable="true" ma:displayName="Date" ma:format="DateTime" ma:internalName="Date">
      <xsd:simpleType>
        <xsd:restriction base="dms:DateTime"/>
      </xsd:simpleType>
    </xsd:element>
    <xsd:element name="RecordsAffected" ma:index="62" nillable="true" ma:displayName="Number of records affected" ma:hidden="true" ma:internalName="RecordsAffected" ma:readOnly="false">
      <xsd:simpleType>
        <xsd:restriction base="dms:Unknown"/>
      </xsd:simpleType>
    </xsd:element>
    <xsd:element name="CategoryName" ma:index="63" nillable="true" ma:displayName="Category Name" ma:default="NA" ma:format="RadioButtons" ma:hidden="true" ma:internalName="CategoryName" ma:readOnly="false">
      <xsd:simpleType>
        <xsd:union memberTypes="dms:Text">
          <xsd:simpleType>
            <xsd:restriction base="dms:Choice">
              <xsd:enumeration value="NA"/>
            </xsd:restriction>
          </xsd:simpleType>
        </xsd:union>
      </xsd:simpleType>
    </xsd:element>
    <xsd:element name="AggregationStatus" ma:index="64" nillable="true" ma:displayName="Aggregation Status" ma:default="Normal" ma:hidden="true" ma:internalName="AggregationStatus" ma:readOnly="false">
      <xsd:simpleType>
        <xsd:restriction base="dms:Choice">
          <xsd:enumeration value="Delete Soon"/>
          <xsd:enumeration value="Transfer"/>
          <xsd:enumeration value="Appraise"/>
          <xsd:enumeration value="Normal"/>
        </xsd:restriction>
      </xsd:simpleType>
    </xsd:element>
    <xsd:element name="BusinessValue" ma:index="65" nillable="true" ma:displayName="Business Value" ma:default="Normal" ma:format="Dropdown" ma:indexed="true" ma:internalName="BusinessValue">
      <xsd:simpleType>
        <xsd:restriction base="dms:Choice">
          <xsd:enumeration value="Housekeeping"/>
          <xsd:enumeration value="Long Term Value"/>
          <xsd:enumeration value="Superseded"/>
          <xsd:enumeration value="Normal"/>
          <xsd:enumeration value="Deleted"/>
        </xsd:restriction>
      </xsd:simpleType>
    </xsd:element>
    <xsd:element name="Case" ma:index="66" nillable="true" ma:displayName="Case" ma:format="Dropdown" ma:hidden="true" ma:internalName="Case" ma:readOnly="false">
      <xsd:simpleType>
        <xsd:union memberTypes="dms:Text">
          <xsd:simpleType>
            <xsd:restriction base="dms:Choice">
              <xsd:enumeration value="External Auditing"/>
              <xsd:enumeration value="Drug and Alcohol Workshops"/>
              <xsd:enumeration value="External Correspondence"/>
              <xsd:enumeration value="Health and Safety Management System"/>
              <xsd:enumeration value="Regulations, Guidelines and Manuals"/>
              <xsd:enumeration value="Reports to Audit and Risk Committee"/>
              <xsd:enumeration value="Reports to SLT"/>
              <xsd:enumeration value="Reviews and Plans"/>
              <xsd:enumeration value="Training Information"/>
            </xsd:restriction>
          </xsd:simpleType>
        </xsd:union>
      </xsd:simpleType>
    </xsd:element>
    <xsd:element name="KnowHowType" ma:index="67" nillable="true" ma:displayName="Know-How Type" ma:default="NA" ma:format="Dropdown" ma:hidden="true" ma:internalName="KnowHowType" ma:readOnly="false">
      <xsd:simpleType>
        <xsd:union memberTypes="dms:Text">
          <xsd:simpleType>
            <xsd:restriction base="dms:Choice">
              <xsd:enumeration value="NA"/>
              <xsd:enumeration value="FAQ"/>
              <xsd:enumeration value="Tall Poppy"/>
              <xsd:enumeration value="Topic"/>
              <xsd:enumeration value="Who"/>
            </xsd:restriction>
          </xsd:simpleType>
        </xsd:union>
      </xsd:simpleType>
    </xsd:element>
    <xsd:element name="RDClass" ma:index="68" nillable="true" ma:displayName="Class" ma:default="TESTCLASS" ma:format="Dropdown" ma:hidden="true" ma:internalName="RDClass" ma:readOnly="false">
      <xsd:simpleType>
        <xsd:restriction base="dms:Choice">
          <xsd:enumeration value="DEFAULT"/>
          <xsd:enumeration value="TESTCLASS"/>
          <xsd:enumeration value="Update Metadata Columns"/>
          <xsd:enumeration value="FixMP"/>
          <xsd:enumeration value="Democratic Process"/>
          <xsd:enumeration value="Migration"/>
        </xsd:restriction>
      </xsd:simpleType>
    </xsd:element>
    <xsd:element name="ReadOnlyStatus" ma:index="69" nillable="true" ma:displayName="Read Only Status" ma:default="Open" ma:hidden="true" ma:internalName="ReadOnlyStatus" ma:readOnly="false">
      <xsd:simpleType>
        <xsd:restriction base="dms:Choice">
          <xsd:enumeration value="Open"/>
          <xsd:enumeration value="Document"/>
          <xsd:enumeration value="Document and Metadata"/>
        </xsd:restriction>
      </xsd:simpleType>
    </xsd:element>
    <xsd:element name="TargetAudience" ma:index="70" nillable="true" ma:displayName="Target Audience" ma:default="Internal" ma:format="RadioButtons" ma:hidden="true" ma:internalName="TargetAudience" ma:readOnly="false">
      <xsd:simpleType>
        <xsd:union memberTypes="dms:Text">
          <xsd:simpleType>
            <xsd:restriction base="dms:Choice">
              <xsd:enumeration value="Internal"/>
              <xsd:enumeration value="External"/>
            </xsd:restriction>
          </xsd:simpleType>
        </xsd:union>
      </xsd:simpleType>
    </xsd:element>
    <xsd:element name="Year" ma:index="71" nillable="true" ma:displayName="Year" ma:default="2021" ma:format="Dropdown" ma:internalName="Year">
      <xsd:simpleType>
        <xsd:restriction base="dms:Choice">
          <xsd:enumeration value="2022"/>
          <xsd:enumeration value="2021"/>
          <xsd:enumeration value="2020"/>
          <xsd:enumeration value="2019"/>
          <xsd:enumeration value="2018"/>
          <xsd:enumeration value="2017"/>
          <xsd:enumeration value="2016"/>
          <xsd:enumeration value="2015"/>
          <xsd:enumeration value="2014"/>
          <xsd:enumeration value="2013"/>
          <xsd:enumeration value="2012"/>
        </xsd:restriction>
      </xsd:simpleType>
    </xsd:element>
    <xsd:element name="MediaServiceLocation" ma:index="74" nillable="true" ma:displayName="Location" ma:internalName="MediaServiceLocation" ma:readOnly="true">
      <xsd:simpleType>
        <xsd:restriction base="dms:Text"/>
      </xsd:simpleType>
    </xsd:element>
    <xsd:element name="lcf76f155ced4ddcb4097134ff3c332f" ma:index="76" nillable="true" ma:taxonomy="true" ma:internalName="lcf76f155ced4ddcb4097134ff3c332f" ma:taxonomyFieldName="MediaServiceImageTags" ma:displayName="Image Tags" ma:readOnly="false" ma:fieldId="{5cf76f15-5ced-4ddc-b409-7134ff3c332f}" ma:taxonomyMulti="true" ma:sspId="65e3d639-a9d4-4d7f-878c-25f06d36d991" ma:termSetId="09814cd3-568e-fe90-9814-8d621ff8fb84" ma:anchorId="fba54fb3-c3e1-fe81-a776-ca4b69148c4d" ma:open="true" ma:isKeyword="false">
      <xsd:complexType>
        <xsd:sequence>
          <xsd:element ref="pc:Terms" minOccurs="0" maxOccurs="1"/>
        </xsd:sequence>
      </xsd:complexType>
    </xsd:element>
    <xsd:element name="MediaLengthInSeconds" ma:index="78" nillable="true" ma:displayName="MediaLengthInSeconds" ma:hidden="true" ma:internalName="MediaLengthInSeconds" ma:readOnly="true">
      <xsd:simpleType>
        <xsd:restriction base="dms:Unknown"/>
      </xsd:simpleType>
    </xsd:element>
    <xsd:element name="SetLabel" ma:index="79" nillable="true" ma:displayName="Set Label" ma:default="RETAIN" ma:hidden="true" ma:internalName="SetLabel">
      <xsd:simpleType>
        <xsd:restriction base="dms:Text"/>
      </xsd:simpleType>
    </xsd:element>
    <xsd:element name="MediaServiceObjectDetectorVersions" ma:index="8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D2F30CF-014B-4F8E-8128-FAFBF2235DB2}">
  <ds:schemaRefs>
    <ds:schemaRef ds:uri="c91a514c-9034-4fa3-897a-8352025b26ed"/>
    <ds:schemaRef ds:uri="http://schemas.microsoft.com/office/infopath/2007/PartnerControls"/>
    <ds:schemaRef ds:uri="http://purl.org/dc/dcmitype/"/>
    <ds:schemaRef ds:uri="e8ea167f-9cfc-4101-a7e6-d05bed95d56b"/>
    <ds:schemaRef ds:uri="a6185b89-58ff-45f7-aef6-28bd2753109f"/>
    <ds:schemaRef ds:uri="http://schemas.microsoft.com/office/2006/metadata/properties"/>
    <ds:schemaRef ds:uri="http://schemas.microsoft.com/office/2006/documentManagement/types"/>
    <ds:schemaRef ds:uri="4f9c820c-e7e2-444d-97ee-45f2b3485c1d"/>
    <ds:schemaRef ds:uri="15ffb055-6eb4-45a1-bc20-bf2ac0d420da"/>
    <ds:schemaRef ds:uri="cc5b071e-523e-4ae1-ba4e-c56d10104cde"/>
    <ds:schemaRef ds:uri="http://purl.org/dc/elements/1.1/"/>
    <ds:schemaRef ds:uri="725c79e5-42ce-4aa0-ac78-b6418001f0d2"/>
    <ds:schemaRef ds:uri="http://purl.org/dc/terms/"/>
    <ds:schemaRef ds:uri="http://www.w3.org/XML/1998/namespace"/>
    <ds:schemaRef ds:uri="http://schemas.microsoft.com/sharepoint/v3"/>
    <ds:schemaRef ds:uri="http://schemas.openxmlformats.org/package/2006/metadata/core-properties"/>
  </ds:schemaRefs>
</ds:datastoreItem>
</file>

<file path=customXml/itemProps2.xml><?xml version="1.0" encoding="utf-8"?>
<ds:datastoreItem xmlns:ds="http://schemas.openxmlformats.org/officeDocument/2006/customXml" ds:itemID="{562BFE24-A242-4059-A5F5-F4285C889E7F}">
  <ds:schemaRefs>
    <ds:schemaRef ds:uri="15ffb055-6eb4-45a1-bc20-bf2ac0d420da"/>
    <ds:schemaRef ds:uri="4f9c820c-e7e2-444d-97ee-45f2b3485c1d"/>
    <ds:schemaRef ds:uri="725c79e5-42ce-4aa0-ac78-b6418001f0d2"/>
    <ds:schemaRef ds:uri="a6185b89-58ff-45f7-aef6-28bd2753109f"/>
    <ds:schemaRef ds:uri="c91a514c-9034-4fa3-897a-8352025b26ed"/>
    <ds:schemaRef ds:uri="cc5b071e-523e-4ae1-ba4e-c56d10104cde"/>
    <ds:schemaRef ds:uri="e8ea167f-9cfc-4101-a7e6-d05bed95d56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1933C94-8BC3-4DF5-964F-38430D4245E7}">
  <ds:schemaRefs>
    <ds:schemaRef ds:uri="http://schemas.microsoft.com/sharepoint/v3/contenttype/forms"/>
  </ds:schemaRefs>
</ds:datastoreItem>
</file>

<file path=customXml/itemProps4.xml><?xml version="1.0" encoding="utf-8"?>
<ds:datastoreItem xmlns:ds="http://schemas.openxmlformats.org/officeDocument/2006/customXml" ds:itemID="{4D0DACAF-4FF7-4361-AB23-1B59493DFC3D}">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office theme</Template>
  <TotalTime>141</TotalTime>
  <Words>1843</Words>
  <Application>Microsoft Office PowerPoint</Application>
  <PresentationFormat>Widescreen</PresentationFormat>
  <Paragraphs>200</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Managing Fatigue</vt:lpstr>
      <vt:lpstr>What is fatigue </vt:lpstr>
      <vt:lpstr>Fatigue related crashes</vt:lpstr>
      <vt:lpstr>The size of the problem</vt:lpstr>
      <vt:lpstr>A fatigued driver </vt:lpstr>
      <vt:lpstr>Risk Periods</vt:lpstr>
      <vt:lpstr>Fatigue and Crash Risk</vt:lpstr>
      <vt:lpstr>Signs of fatigue</vt:lpstr>
      <vt:lpstr>Sleep Apnoea Risk Factors</vt:lpstr>
      <vt:lpstr>Laws around fatigue – Commercial related driving </vt:lpstr>
      <vt:lpstr>Managing the Risk of Fatigue</vt:lpstr>
      <vt:lpstr>NZ Case Law – Fatigue related</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Jill Manaia</cp:lastModifiedBy>
  <cp:revision>337</cp:revision>
  <cp:lastPrinted>2023-10-23T23:23:22Z</cp:lastPrinted>
  <dcterms:created xsi:type="dcterms:W3CDTF">2023-10-23T18:58:01Z</dcterms:created>
  <dcterms:modified xsi:type="dcterms:W3CDTF">2023-10-25T21:43:25Z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428d1ffc-d384-4b14-a980-70a74e7fd1ab</vt:lpwstr>
  </property>
  <property fmtid="{D5CDD505-2E9C-101B-9397-08002B2CF9AE}" pid="3" name="ContentTypeId">
    <vt:lpwstr>0x010100C210DB04EA6EAE4ABFAA99C4797B9E9F</vt:lpwstr>
  </property>
  <property fmtid="{D5CDD505-2E9C-101B-9397-08002B2CF9AE}" pid="4" name="MediaServiceImageTags">
    <vt:lpwstr/>
  </property>
</Properties>
</file>