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3" r:id="rId5"/>
  </p:sldMasterIdLst>
  <p:notesMasterIdLst>
    <p:notesMasterId r:id="rId24"/>
  </p:notesMasterIdLst>
  <p:handoutMasterIdLst>
    <p:handoutMasterId r:id="rId25"/>
  </p:handoutMasterIdLst>
  <p:sldIdLst>
    <p:sldId id="256" r:id="rId6"/>
    <p:sldId id="333" r:id="rId7"/>
    <p:sldId id="347" r:id="rId8"/>
    <p:sldId id="327" r:id="rId9"/>
    <p:sldId id="365" r:id="rId10"/>
    <p:sldId id="330" r:id="rId11"/>
    <p:sldId id="356" r:id="rId12"/>
    <p:sldId id="357" r:id="rId13"/>
    <p:sldId id="358" r:id="rId14"/>
    <p:sldId id="359" r:id="rId15"/>
    <p:sldId id="360" r:id="rId16"/>
    <p:sldId id="361" r:id="rId17"/>
    <p:sldId id="362" r:id="rId18"/>
    <p:sldId id="366" r:id="rId19"/>
    <p:sldId id="367" r:id="rId20"/>
    <p:sldId id="363" r:id="rId21"/>
    <p:sldId id="273" r:id="rId22"/>
    <p:sldId id="265" r:id="rId23"/>
  </p:sldIdLst>
  <p:sldSz cx="9144000" cy="5143500" type="screen16x9"/>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31">
          <p15:clr>
            <a:srgbClr val="A4A3A4"/>
          </p15:clr>
        </p15:guide>
        <p15:guide id="4"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tte Baxter" initials="AB" lastIdx="5" clrIdx="0">
    <p:extLst>
      <p:ext uri="{19B8F6BF-5375-455C-9EA6-DF929625EA0E}">
        <p15:presenceInfo xmlns:p15="http://schemas.microsoft.com/office/powerpoint/2012/main" userId="S::Annette.Baxter@worksafe.govt.nz::33c6176b-d172-4289-816a-82bcbad182f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4C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7FBBA3-2E51-4739-9233-104F6095BEB1}" v="632" dt="2024-04-29T19:22:43.5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3" autoAdjust="0"/>
    <p:restoredTop sz="86467" autoAdjust="0"/>
  </p:normalViewPr>
  <p:slideViewPr>
    <p:cSldViewPr>
      <p:cViewPr varScale="1">
        <p:scale>
          <a:sx n="127" d="100"/>
          <a:sy n="127" d="100"/>
        </p:scale>
        <p:origin x="762" y="120"/>
      </p:cViewPr>
      <p:guideLst>
        <p:guide orient="horz" pos="1620"/>
        <p:guide pos="2880"/>
      </p:guideLst>
    </p:cSldViewPr>
  </p:slideViewPr>
  <p:outlineViewPr>
    <p:cViewPr>
      <p:scale>
        <a:sx n="33" d="100"/>
        <a:sy n="33" d="100"/>
      </p:scale>
      <p:origin x="0" y="-468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8" d="100"/>
          <a:sy n="78" d="100"/>
        </p:scale>
        <p:origin x="4056" y="108"/>
      </p:cViewPr>
      <p:guideLst>
        <p:guide orient="horz" pos="2880"/>
        <p:guide pos="2160"/>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ck Corbidge" userId="24b2b8aa-2e49-44b1-bfdc-97f718dd84ef" providerId="ADAL" clId="{A37FBBA3-2E51-4739-9233-104F6095BEB1}"/>
    <pc:docChg chg="undo custSel addSld delSld modSld sldOrd">
      <pc:chgData name="Dick Corbidge" userId="24b2b8aa-2e49-44b1-bfdc-97f718dd84ef" providerId="ADAL" clId="{A37FBBA3-2E51-4739-9233-104F6095BEB1}" dt="2024-04-29T19:27:57.881" v="6294" actId="20577"/>
      <pc:docMkLst>
        <pc:docMk/>
      </pc:docMkLst>
      <pc:sldChg chg="modSp mod">
        <pc:chgData name="Dick Corbidge" userId="24b2b8aa-2e49-44b1-bfdc-97f718dd84ef" providerId="ADAL" clId="{A37FBBA3-2E51-4739-9233-104F6095BEB1}" dt="2024-04-11T22:59:10.653" v="91" actId="20577"/>
        <pc:sldMkLst>
          <pc:docMk/>
          <pc:sldMk cId="874471536" sldId="256"/>
        </pc:sldMkLst>
        <pc:spChg chg="mod">
          <ac:chgData name="Dick Corbidge" userId="24b2b8aa-2e49-44b1-bfdc-97f718dd84ef" providerId="ADAL" clId="{A37FBBA3-2E51-4739-9233-104F6095BEB1}" dt="2024-04-11T22:59:10.653" v="91" actId="20577"/>
          <ac:spMkLst>
            <pc:docMk/>
            <pc:sldMk cId="874471536" sldId="256"/>
            <ac:spMk id="2" creationId="{00000000-0000-0000-0000-000000000000}"/>
          </ac:spMkLst>
        </pc:spChg>
        <pc:spChg chg="mod">
          <ac:chgData name="Dick Corbidge" userId="24b2b8aa-2e49-44b1-bfdc-97f718dd84ef" providerId="ADAL" clId="{A37FBBA3-2E51-4739-9233-104F6095BEB1}" dt="2024-04-11T22:58:29.911" v="50" actId="20577"/>
          <ac:spMkLst>
            <pc:docMk/>
            <pc:sldMk cId="874471536" sldId="256"/>
            <ac:spMk id="12" creationId="{00000000-0000-0000-0000-000000000000}"/>
          </ac:spMkLst>
        </pc:spChg>
      </pc:sldChg>
      <pc:sldChg chg="addSp delSp modSp mod modClrScheme chgLayout modNotesTx">
        <pc:chgData name="Dick Corbidge" userId="24b2b8aa-2e49-44b1-bfdc-97f718dd84ef" providerId="ADAL" clId="{A37FBBA3-2E51-4739-9233-104F6095BEB1}" dt="2024-04-29T19:24:44.732" v="6178" actId="33524"/>
        <pc:sldMkLst>
          <pc:docMk/>
          <pc:sldMk cId="3928890376" sldId="327"/>
        </pc:sldMkLst>
        <pc:spChg chg="mod ord">
          <ac:chgData name="Dick Corbidge" userId="24b2b8aa-2e49-44b1-bfdc-97f718dd84ef" providerId="ADAL" clId="{A37FBBA3-2E51-4739-9233-104F6095BEB1}" dt="2024-04-29T19:20:23.181" v="5964" actId="20577"/>
          <ac:spMkLst>
            <pc:docMk/>
            <pc:sldMk cId="3928890376" sldId="327"/>
            <ac:spMk id="3" creationId="{00000000-0000-0000-0000-000000000000}"/>
          </ac:spMkLst>
        </pc:spChg>
        <pc:spChg chg="mod ord">
          <ac:chgData name="Dick Corbidge" userId="24b2b8aa-2e49-44b1-bfdc-97f718dd84ef" providerId="ADAL" clId="{A37FBBA3-2E51-4739-9233-104F6095BEB1}" dt="2024-04-11T23:39:07.180" v="985" actId="700"/>
          <ac:spMkLst>
            <pc:docMk/>
            <pc:sldMk cId="3928890376" sldId="327"/>
            <ac:spMk id="4" creationId="{00000000-0000-0000-0000-000000000000}"/>
          </ac:spMkLst>
        </pc:spChg>
        <pc:spChg chg="mod ord">
          <ac:chgData name="Dick Corbidge" userId="24b2b8aa-2e49-44b1-bfdc-97f718dd84ef" providerId="ADAL" clId="{A37FBBA3-2E51-4739-9233-104F6095BEB1}" dt="2024-04-11T23:39:07.180" v="985" actId="700"/>
          <ac:spMkLst>
            <pc:docMk/>
            <pc:sldMk cId="3928890376" sldId="327"/>
            <ac:spMk id="5" creationId="{00000000-0000-0000-0000-000000000000}"/>
          </ac:spMkLst>
        </pc:spChg>
        <pc:spChg chg="add del mod ord">
          <ac:chgData name="Dick Corbidge" userId="24b2b8aa-2e49-44b1-bfdc-97f718dd84ef" providerId="ADAL" clId="{A37FBBA3-2E51-4739-9233-104F6095BEB1}" dt="2024-04-11T23:39:21.241" v="987" actId="478"/>
          <ac:spMkLst>
            <pc:docMk/>
            <pc:sldMk cId="3928890376" sldId="327"/>
            <ac:spMk id="7" creationId="{B65015B3-BE0D-3A8A-F34F-48A3286A397F}"/>
          </ac:spMkLst>
        </pc:spChg>
        <pc:spChg chg="mod ord">
          <ac:chgData name="Dick Corbidge" userId="24b2b8aa-2e49-44b1-bfdc-97f718dd84ef" providerId="ADAL" clId="{A37FBBA3-2E51-4739-9233-104F6095BEB1}" dt="2024-04-11T23:39:07.180" v="985" actId="700"/>
          <ac:spMkLst>
            <pc:docMk/>
            <pc:sldMk cId="3928890376" sldId="327"/>
            <ac:spMk id="8" creationId="{00000000-0000-0000-0000-000000000000}"/>
          </ac:spMkLst>
        </pc:spChg>
        <pc:picChg chg="add mod">
          <ac:chgData name="Dick Corbidge" userId="24b2b8aa-2e49-44b1-bfdc-97f718dd84ef" providerId="ADAL" clId="{A37FBBA3-2E51-4739-9233-104F6095BEB1}" dt="2024-04-11T23:39:32.086" v="990" actId="14100"/>
          <ac:picMkLst>
            <pc:docMk/>
            <pc:sldMk cId="3928890376" sldId="327"/>
            <ac:picMk id="6" creationId="{2EC81A2F-A638-FEBA-3A45-D5A30EECB64A}"/>
          </ac:picMkLst>
        </pc:picChg>
      </pc:sldChg>
      <pc:sldChg chg="addSp modSp mod modAnim modNotesTx">
        <pc:chgData name="Dick Corbidge" userId="24b2b8aa-2e49-44b1-bfdc-97f718dd84ef" providerId="ADAL" clId="{A37FBBA3-2E51-4739-9233-104F6095BEB1}" dt="2024-04-29T01:13:19.499" v="5635" actId="33524"/>
        <pc:sldMkLst>
          <pc:docMk/>
          <pc:sldMk cId="3192907063" sldId="330"/>
        </pc:sldMkLst>
        <pc:spChg chg="mod">
          <ac:chgData name="Dick Corbidge" userId="24b2b8aa-2e49-44b1-bfdc-97f718dd84ef" providerId="ADAL" clId="{A37FBBA3-2E51-4739-9233-104F6095BEB1}" dt="2024-04-11T23:04:51.002" v="574" actId="20577"/>
          <ac:spMkLst>
            <pc:docMk/>
            <pc:sldMk cId="3192907063" sldId="330"/>
            <ac:spMk id="2" creationId="{00000000-0000-0000-0000-000000000000}"/>
          </ac:spMkLst>
        </pc:spChg>
        <pc:spChg chg="mod">
          <ac:chgData name="Dick Corbidge" userId="24b2b8aa-2e49-44b1-bfdc-97f718dd84ef" providerId="ADAL" clId="{A37FBBA3-2E51-4739-9233-104F6095BEB1}" dt="2024-04-14T19:10:18.105" v="1193" actId="207"/>
          <ac:spMkLst>
            <pc:docMk/>
            <pc:sldMk cId="3192907063" sldId="330"/>
            <ac:spMk id="7" creationId="{00000000-0000-0000-0000-000000000000}"/>
          </ac:spMkLst>
        </pc:spChg>
        <pc:picChg chg="add mod">
          <ac:chgData name="Dick Corbidge" userId="24b2b8aa-2e49-44b1-bfdc-97f718dd84ef" providerId="ADAL" clId="{A37FBBA3-2E51-4739-9233-104F6095BEB1}" dt="2024-04-14T19:08:55.202" v="1181" actId="1076"/>
          <ac:picMkLst>
            <pc:docMk/>
            <pc:sldMk cId="3192907063" sldId="330"/>
            <ac:picMk id="6" creationId="{B1197A1B-4F1E-B8D4-F6AC-B333DC1D2C31}"/>
          </ac:picMkLst>
        </pc:picChg>
      </pc:sldChg>
      <pc:sldChg chg="del">
        <pc:chgData name="Dick Corbidge" userId="24b2b8aa-2e49-44b1-bfdc-97f718dd84ef" providerId="ADAL" clId="{A37FBBA3-2E51-4739-9233-104F6095BEB1}" dt="2024-04-11T23:29:31.746" v="795" actId="2696"/>
        <pc:sldMkLst>
          <pc:docMk/>
          <pc:sldMk cId="1963235297" sldId="331"/>
        </pc:sldMkLst>
      </pc:sldChg>
      <pc:sldChg chg="del">
        <pc:chgData name="Dick Corbidge" userId="24b2b8aa-2e49-44b1-bfdc-97f718dd84ef" providerId="ADAL" clId="{A37FBBA3-2E51-4739-9233-104F6095BEB1}" dt="2024-04-11T23:29:25.413" v="794" actId="2696"/>
        <pc:sldMkLst>
          <pc:docMk/>
          <pc:sldMk cId="3516308974" sldId="332"/>
        </pc:sldMkLst>
      </pc:sldChg>
      <pc:sldChg chg="modSp mod modNotesTx">
        <pc:chgData name="Dick Corbidge" userId="24b2b8aa-2e49-44b1-bfdc-97f718dd84ef" providerId="ADAL" clId="{A37FBBA3-2E51-4739-9233-104F6095BEB1}" dt="2024-04-29T00:53:08.138" v="5379" actId="20577"/>
        <pc:sldMkLst>
          <pc:docMk/>
          <pc:sldMk cId="1309234597" sldId="333"/>
        </pc:sldMkLst>
        <pc:spChg chg="mod">
          <ac:chgData name="Dick Corbidge" userId="24b2b8aa-2e49-44b1-bfdc-97f718dd84ef" providerId="ADAL" clId="{A37FBBA3-2E51-4739-9233-104F6095BEB1}" dt="2024-04-29T00:49:53.566" v="5305" actId="20577"/>
          <ac:spMkLst>
            <pc:docMk/>
            <pc:sldMk cId="1309234597" sldId="333"/>
            <ac:spMk id="2" creationId="{D5E50799-9EFD-3180-314D-7C85B017E8ED}"/>
          </ac:spMkLst>
        </pc:spChg>
        <pc:spChg chg="mod">
          <ac:chgData name="Dick Corbidge" userId="24b2b8aa-2e49-44b1-bfdc-97f718dd84ef" providerId="ADAL" clId="{A37FBBA3-2E51-4739-9233-104F6095BEB1}" dt="2024-04-11T22:59:41.547" v="115" actId="6549"/>
          <ac:spMkLst>
            <pc:docMk/>
            <pc:sldMk cId="1309234597" sldId="333"/>
            <ac:spMk id="6" creationId="{00000000-0000-0000-0000-000000000000}"/>
          </ac:spMkLst>
        </pc:spChg>
      </pc:sldChg>
      <pc:sldChg chg="modAnim modNotesTx">
        <pc:chgData name="Dick Corbidge" userId="24b2b8aa-2e49-44b1-bfdc-97f718dd84ef" providerId="ADAL" clId="{A37FBBA3-2E51-4739-9233-104F6095BEB1}" dt="2024-04-14T19:10:45.539" v="1194"/>
        <pc:sldMkLst>
          <pc:docMk/>
          <pc:sldMk cId="1395798414" sldId="347"/>
        </pc:sldMkLst>
      </pc:sldChg>
      <pc:sldChg chg="del">
        <pc:chgData name="Dick Corbidge" userId="24b2b8aa-2e49-44b1-bfdc-97f718dd84ef" providerId="ADAL" clId="{A37FBBA3-2E51-4739-9233-104F6095BEB1}" dt="2024-04-11T23:29:41.230" v="797" actId="2696"/>
        <pc:sldMkLst>
          <pc:docMk/>
          <pc:sldMk cId="992106306" sldId="352"/>
        </pc:sldMkLst>
      </pc:sldChg>
      <pc:sldChg chg="del">
        <pc:chgData name="Dick Corbidge" userId="24b2b8aa-2e49-44b1-bfdc-97f718dd84ef" providerId="ADAL" clId="{A37FBBA3-2E51-4739-9233-104F6095BEB1}" dt="2024-04-11T23:29:15.713" v="793" actId="2696"/>
        <pc:sldMkLst>
          <pc:docMk/>
          <pc:sldMk cId="795121735" sldId="353"/>
        </pc:sldMkLst>
      </pc:sldChg>
      <pc:sldChg chg="del">
        <pc:chgData name="Dick Corbidge" userId="24b2b8aa-2e49-44b1-bfdc-97f718dd84ef" providerId="ADAL" clId="{A37FBBA3-2E51-4739-9233-104F6095BEB1}" dt="2024-04-11T23:29:45.013" v="798" actId="2696"/>
        <pc:sldMkLst>
          <pc:docMk/>
          <pc:sldMk cId="975435867" sldId="354"/>
        </pc:sldMkLst>
      </pc:sldChg>
      <pc:sldChg chg="del">
        <pc:chgData name="Dick Corbidge" userId="24b2b8aa-2e49-44b1-bfdc-97f718dd84ef" providerId="ADAL" clId="{A37FBBA3-2E51-4739-9233-104F6095BEB1}" dt="2024-04-11T23:29:35.847" v="796" actId="2696"/>
        <pc:sldMkLst>
          <pc:docMk/>
          <pc:sldMk cId="2482905318" sldId="355"/>
        </pc:sldMkLst>
      </pc:sldChg>
      <pc:sldChg chg="addSp modSp add mod modAnim modNotesTx">
        <pc:chgData name="Dick Corbidge" userId="24b2b8aa-2e49-44b1-bfdc-97f718dd84ef" providerId="ADAL" clId="{A37FBBA3-2E51-4739-9233-104F6095BEB1}" dt="2024-04-29T01:06:50.699" v="5557" actId="27636"/>
        <pc:sldMkLst>
          <pc:docMk/>
          <pc:sldMk cId="3038619849" sldId="356"/>
        </pc:sldMkLst>
        <pc:spChg chg="mod">
          <ac:chgData name="Dick Corbidge" userId="24b2b8aa-2e49-44b1-bfdc-97f718dd84ef" providerId="ADAL" clId="{A37FBBA3-2E51-4739-9233-104F6095BEB1}" dt="2024-04-14T19:11:47.602" v="1200" actId="20577"/>
          <ac:spMkLst>
            <pc:docMk/>
            <pc:sldMk cId="3038619849" sldId="356"/>
            <ac:spMk id="2" creationId="{00000000-0000-0000-0000-000000000000}"/>
          </ac:spMkLst>
        </pc:spChg>
        <pc:spChg chg="mod">
          <ac:chgData name="Dick Corbidge" userId="24b2b8aa-2e49-44b1-bfdc-97f718dd84ef" providerId="ADAL" clId="{A37FBBA3-2E51-4739-9233-104F6095BEB1}" dt="2024-04-29T01:06:50.699" v="5557" actId="27636"/>
          <ac:spMkLst>
            <pc:docMk/>
            <pc:sldMk cId="3038619849" sldId="356"/>
            <ac:spMk id="7" creationId="{00000000-0000-0000-0000-000000000000}"/>
          </ac:spMkLst>
        </pc:spChg>
        <pc:picChg chg="add mod">
          <ac:chgData name="Dick Corbidge" userId="24b2b8aa-2e49-44b1-bfdc-97f718dd84ef" providerId="ADAL" clId="{A37FBBA3-2E51-4739-9233-104F6095BEB1}" dt="2024-04-15T00:50:49.333" v="3024" actId="14100"/>
          <ac:picMkLst>
            <pc:docMk/>
            <pc:sldMk cId="3038619849" sldId="356"/>
            <ac:picMk id="3" creationId="{D6CACCC2-32AF-BB95-1F70-3826BD4646F6}"/>
          </ac:picMkLst>
        </pc:picChg>
        <pc:picChg chg="add mod">
          <ac:chgData name="Dick Corbidge" userId="24b2b8aa-2e49-44b1-bfdc-97f718dd84ef" providerId="ADAL" clId="{A37FBBA3-2E51-4739-9233-104F6095BEB1}" dt="2024-04-15T00:51:04.221" v="3027" actId="14100"/>
          <ac:picMkLst>
            <pc:docMk/>
            <pc:sldMk cId="3038619849" sldId="356"/>
            <ac:picMk id="6" creationId="{8462461C-784A-E3E0-361A-34598339EBAF}"/>
          </ac:picMkLst>
        </pc:picChg>
      </pc:sldChg>
      <pc:sldChg chg="modSp add mod modNotesTx">
        <pc:chgData name="Dick Corbidge" userId="24b2b8aa-2e49-44b1-bfdc-97f718dd84ef" providerId="ADAL" clId="{A37FBBA3-2E51-4739-9233-104F6095BEB1}" dt="2024-04-29T01:07:09.682" v="5570" actId="20577"/>
        <pc:sldMkLst>
          <pc:docMk/>
          <pc:sldMk cId="4223142023" sldId="357"/>
        </pc:sldMkLst>
        <pc:spChg chg="mod">
          <ac:chgData name="Dick Corbidge" userId="24b2b8aa-2e49-44b1-bfdc-97f718dd84ef" providerId="ADAL" clId="{A37FBBA3-2E51-4739-9233-104F6095BEB1}" dt="2024-04-15T00:35:32.222" v="2465" actId="20577"/>
          <ac:spMkLst>
            <pc:docMk/>
            <pc:sldMk cId="4223142023" sldId="357"/>
            <ac:spMk id="2" creationId="{00000000-0000-0000-0000-000000000000}"/>
          </ac:spMkLst>
        </pc:spChg>
        <pc:spChg chg="mod">
          <ac:chgData name="Dick Corbidge" userId="24b2b8aa-2e49-44b1-bfdc-97f718dd84ef" providerId="ADAL" clId="{A37FBBA3-2E51-4739-9233-104F6095BEB1}" dt="2024-04-29T01:07:09.682" v="5570" actId="20577"/>
          <ac:spMkLst>
            <pc:docMk/>
            <pc:sldMk cId="4223142023" sldId="357"/>
            <ac:spMk id="7" creationId="{00000000-0000-0000-0000-000000000000}"/>
          </ac:spMkLst>
        </pc:spChg>
      </pc:sldChg>
      <pc:sldChg chg="modSp add mod modAnim modNotesTx">
        <pc:chgData name="Dick Corbidge" userId="24b2b8aa-2e49-44b1-bfdc-97f718dd84ef" providerId="ADAL" clId="{A37FBBA3-2E51-4739-9233-104F6095BEB1}" dt="2024-04-29T01:07:18.032" v="5572" actId="20577"/>
        <pc:sldMkLst>
          <pc:docMk/>
          <pc:sldMk cId="1343437345" sldId="358"/>
        </pc:sldMkLst>
        <pc:spChg chg="mod">
          <ac:chgData name="Dick Corbidge" userId="24b2b8aa-2e49-44b1-bfdc-97f718dd84ef" providerId="ADAL" clId="{A37FBBA3-2E51-4739-9233-104F6095BEB1}" dt="2024-04-11T23:06:12.164" v="645" actId="20577"/>
          <ac:spMkLst>
            <pc:docMk/>
            <pc:sldMk cId="1343437345" sldId="358"/>
            <ac:spMk id="2" creationId="{00000000-0000-0000-0000-000000000000}"/>
          </ac:spMkLst>
        </pc:spChg>
        <pc:spChg chg="mod">
          <ac:chgData name="Dick Corbidge" userId="24b2b8aa-2e49-44b1-bfdc-97f718dd84ef" providerId="ADAL" clId="{A37FBBA3-2E51-4739-9233-104F6095BEB1}" dt="2024-04-29T01:07:18.032" v="5572" actId="20577"/>
          <ac:spMkLst>
            <pc:docMk/>
            <pc:sldMk cId="1343437345" sldId="358"/>
            <ac:spMk id="7" creationId="{00000000-0000-0000-0000-000000000000}"/>
          </ac:spMkLst>
        </pc:spChg>
      </pc:sldChg>
      <pc:sldChg chg="modSp add mod modAnim modNotesTx">
        <pc:chgData name="Dick Corbidge" userId="24b2b8aa-2e49-44b1-bfdc-97f718dd84ef" providerId="ADAL" clId="{A37FBBA3-2E51-4739-9233-104F6095BEB1}" dt="2024-04-29T01:07:53.334" v="5578"/>
        <pc:sldMkLst>
          <pc:docMk/>
          <pc:sldMk cId="2537452311" sldId="359"/>
        </pc:sldMkLst>
        <pc:spChg chg="mod">
          <ac:chgData name="Dick Corbidge" userId="24b2b8aa-2e49-44b1-bfdc-97f718dd84ef" providerId="ADAL" clId="{A37FBBA3-2E51-4739-9233-104F6095BEB1}" dt="2024-04-14T21:05:57.389" v="1436" actId="20577"/>
          <ac:spMkLst>
            <pc:docMk/>
            <pc:sldMk cId="2537452311" sldId="359"/>
            <ac:spMk id="2" creationId="{00000000-0000-0000-0000-000000000000}"/>
          </ac:spMkLst>
        </pc:spChg>
        <pc:spChg chg="mod">
          <ac:chgData name="Dick Corbidge" userId="24b2b8aa-2e49-44b1-bfdc-97f718dd84ef" providerId="ADAL" clId="{A37FBBA3-2E51-4739-9233-104F6095BEB1}" dt="2024-04-15T01:56:08.032" v="3978" actId="20577"/>
          <ac:spMkLst>
            <pc:docMk/>
            <pc:sldMk cId="2537452311" sldId="359"/>
            <ac:spMk id="7" creationId="{00000000-0000-0000-0000-000000000000}"/>
          </ac:spMkLst>
        </pc:spChg>
      </pc:sldChg>
      <pc:sldChg chg="addSp delSp modSp add mod modNotesTx">
        <pc:chgData name="Dick Corbidge" userId="24b2b8aa-2e49-44b1-bfdc-97f718dd84ef" providerId="ADAL" clId="{A37FBBA3-2E51-4739-9233-104F6095BEB1}" dt="2024-04-16T21:17:38.014" v="4618" actId="1076"/>
        <pc:sldMkLst>
          <pc:docMk/>
          <pc:sldMk cId="4256899872" sldId="360"/>
        </pc:sldMkLst>
        <pc:spChg chg="mod">
          <ac:chgData name="Dick Corbidge" userId="24b2b8aa-2e49-44b1-bfdc-97f718dd84ef" providerId="ADAL" clId="{A37FBBA3-2E51-4739-9233-104F6095BEB1}" dt="2024-04-15T03:45:22.438" v="4447" actId="14100"/>
          <ac:spMkLst>
            <pc:docMk/>
            <pc:sldMk cId="4256899872" sldId="360"/>
            <ac:spMk id="2" creationId="{00000000-0000-0000-0000-000000000000}"/>
          </ac:spMkLst>
        </pc:spChg>
        <pc:spChg chg="mod">
          <ac:chgData name="Dick Corbidge" userId="24b2b8aa-2e49-44b1-bfdc-97f718dd84ef" providerId="ADAL" clId="{A37FBBA3-2E51-4739-9233-104F6095BEB1}" dt="2024-04-16T21:10:00.447" v="4587" actId="20577"/>
          <ac:spMkLst>
            <pc:docMk/>
            <pc:sldMk cId="4256899872" sldId="360"/>
            <ac:spMk id="7" creationId="{00000000-0000-0000-0000-000000000000}"/>
          </ac:spMkLst>
        </pc:spChg>
        <pc:picChg chg="add del mod">
          <ac:chgData name="Dick Corbidge" userId="24b2b8aa-2e49-44b1-bfdc-97f718dd84ef" providerId="ADAL" clId="{A37FBBA3-2E51-4739-9233-104F6095BEB1}" dt="2024-04-14T21:06:12.872" v="1437" actId="21"/>
          <ac:picMkLst>
            <pc:docMk/>
            <pc:sldMk cId="4256899872" sldId="360"/>
            <ac:picMk id="3" creationId="{E0D46FDD-CD64-27A4-88BA-F3641C66E8A1}"/>
          </ac:picMkLst>
        </pc:picChg>
        <pc:picChg chg="add del mod">
          <ac:chgData name="Dick Corbidge" userId="24b2b8aa-2e49-44b1-bfdc-97f718dd84ef" providerId="ADAL" clId="{A37FBBA3-2E51-4739-9233-104F6095BEB1}" dt="2024-04-16T21:09:18.246" v="4449" actId="478"/>
          <ac:picMkLst>
            <pc:docMk/>
            <pc:sldMk cId="4256899872" sldId="360"/>
            <ac:picMk id="6" creationId="{88318C25-7D2A-BC7C-563C-A63E3A029164}"/>
          </ac:picMkLst>
        </pc:picChg>
        <pc:picChg chg="add del mod">
          <ac:chgData name="Dick Corbidge" userId="24b2b8aa-2e49-44b1-bfdc-97f718dd84ef" providerId="ADAL" clId="{A37FBBA3-2E51-4739-9233-104F6095BEB1}" dt="2024-04-16T21:11:45.777" v="4602" actId="478"/>
          <ac:picMkLst>
            <pc:docMk/>
            <pc:sldMk cId="4256899872" sldId="360"/>
            <ac:picMk id="8" creationId="{A240DB07-C7DB-473C-69E4-74EDAA2A4E7B}"/>
          </ac:picMkLst>
        </pc:picChg>
        <pc:picChg chg="add del mod">
          <ac:chgData name="Dick Corbidge" userId="24b2b8aa-2e49-44b1-bfdc-97f718dd84ef" providerId="ADAL" clId="{A37FBBA3-2E51-4739-9233-104F6095BEB1}" dt="2024-04-16T21:09:54.833" v="4581" actId="478"/>
          <ac:picMkLst>
            <pc:docMk/>
            <pc:sldMk cId="4256899872" sldId="360"/>
            <ac:picMk id="11" creationId="{2F819BB2-6BDF-4FA7-1218-DCF1D9F995B7}"/>
          </ac:picMkLst>
        </pc:picChg>
        <pc:picChg chg="add del mod">
          <ac:chgData name="Dick Corbidge" userId="24b2b8aa-2e49-44b1-bfdc-97f718dd84ef" providerId="ADAL" clId="{A37FBBA3-2E51-4739-9233-104F6095BEB1}" dt="2024-04-16T21:15:10.508" v="4609" actId="478"/>
          <ac:picMkLst>
            <pc:docMk/>
            <pc:sldMk cId="4256899872" sldId="360"/>
            <ac:picMk id="13" creationId="{E0CFA998-7742-2D8A-5222-7331CA2381F3}"/>
          </ac:picMkLst>
        </pc:picChg>
        <pc:picChg chg="add mod">
          <ac:chgData name="Dick Corbidge" userId="24b2b8aa-2e49-44b1-bfdc-97f718dd84ef" providerId="ADAL" clId="{A37FBBA3-2E51-4739-9233-104F6095BEB1}" dt="2024-04-16T21:17:38.014" v="4618" actId="1076"/>
          <ac:picMkLst>
            <pc:docMk/>
            <pc:sldMk cId="4256899872" sldId="360"/>
            <ac:picMk id="15" creationId="{D92EE4D9-DEDE-BF9C-8974-43CFC92FBCDA}"/>
          </ac:picMkLst>
        </pc:picChg>
      </pc:sldChg>
      <pc:sldChg chg="addSp delSp modSp add mod ord modTransition modAnim modNotesTx">
        <pc:chgData name="Dick Corbidge" userId="24b2b8aa-2e49-44b1-bfdc-97f718dd84ef" providerId="ADAL" clId="{A37FBBA3-2E51-4739-9233-104F6095BEB1}" dt="2024-04-29T00:56:57.916" v="5450" actId="33524"/>
        <pc:sldMkLst>
          <pc:docMk/>
          <pc:sldMk cId="1385964207" sldId="361"/>
        </pc:sldMkLst>
        <pc:spChg chg="mod">
          <ac:chgData name="Dick Corbidge" userId="24b2b8aa-2e49-44b1-bfdc-97f718dd84ef" providerId="ADAL" clId="{A37FBBA3-2E51-4739-9233-104F6095BEB1}" dt="2024-04-11T23:07:23.028" v="720" actId="20577"/>
          <ac:spMkLst>
            <pc:docMk/>
            <pc:sldMk cId="1385964207" sldId="361"/>
            <ac:spMk id="2" creationId="{00000000-0000-0000-0000-000000000000}"/>
          </ac:spMkLst>
        </pc:spChg>
        <pc:spChg chg="mod">
          <ac:chgData name="Dick Corbidge" userId="24b2b8aa-2e49-44b1-bfdc-97f718dd84ef" providerId="ADAL" clId="{A37FBBA3-2E51-4739-9233-104F6095BEB1}" dt="2024-04-29T00:56:57.916" v="5450" actId="33524"/>
          <ac:spMkLst>
            <pc:docMk/>
            <pc:sldMk cId="1385964207" sldId="361"/>
            <ac:spMk id="7" creationId="{00000000-0000-0000-0000-000000000000}"/>
          </ac:spMkLst>
        </pc:spChg>
        <pc:picChg chg="add del mod">
          <ac:chgData name="Dick Corbidge" userId="24b2b8aa-2e49-44b1-bfdc-97f718dd84ef" providerId="ADAL" clId="{A37FBBA3-2E51-4739-9233-104F6095BEB1}" dt="2024-04-11T23:38:13.714" v="983" actId="21"/>
          <ac:picMkLst>
            <pc:docMk/>
            <pc:sldMk cId="1385964207" sldId="361"/>
            <ac:picMk id="6" creationId="{2EFC11C9-69A7-1A6F-7D4C-C56CC4494239}"/>
          </ac:picMkLst>
        </pc:picChg>
      </pc:sldChg>
      <pc:sldChg chg="modSp add mod modNotesTx">
        <pc:chgData name="Dick Corbidge" userId="24b2b8aa-2e49-44b1-bfdc-97f718dd84ef" providerId="ADAL" clId="{A37FBBA3-2E51-4739-9233-104F6095BEB1}" dt="2024-04-29T19:26:23.083" v="6180" actId="20577"/>
        <pc:sldMkLst>
          <pc:docMk/>
          <pc:sldMk cId="1551874195" sldId="362"/>
        </pc:sldMkLst>
        <pc:spChg chg="mod">
          <ac:chgData name="Dick Corbidge" userId="24b2b8aa-2e49-44b1-bfdc-97f718dd84ef" providerId="ADAL" clId="{A37FBBA3-2E51-4739-9233-104F6095BEB1}" dt="2024-04-15T00:39:00.753" v="2672" actId="20577"/>
          <ac:spMkLst>
            <pc:docMk/>
            <pc:sldMk cId="1551874195" sldId="362"/>
            <ac:spMk id="2" creationId="{00000000-0000-0000-0000-000000000000}"/>
          </ac:spMkLst>
        </pc:spChg>
        <pc:spChg chg="mod">
          <ac:chgData name="Dick Corbidge" userId="24b2b8aa-2e49-44b1-bfdc-97f718dd84ef" providerId="ADAL" clId="{A37FBBA3-2E51-4739-9233-104F6095BEB1}" dt="2024-04-29T19:26:23.083" v="6180" actId="20577"/>
          <ac:spMkLst>
            <pc:docMk/>
            <pc:sldMk cId="1551874195" sldId="362"/>
            <ac:spMk id="7" creationId="{00000000-0000-0000-0000-000000000000}"/>
          </ac:spMkLst>
        </pc:spChg>
      </pc:sldChg>
      <pc:sldChg chg="modSp add mod modTransition modNotesTx">
        <pc:chgData name="Dick Corbidge" userId="24b2b8aa-2e49-44b1-bfdc-97f718dd84ef" providerId="ADAL" clId="{A37FBBA3-2E51-4739-9233-104F6095BEB1}" dt="2024-04-15T01:25:20.322" v="3682"/>
        <pc:sldMkLst>
          <pc:docMk/>
          <pc:sldMk cId="486267111" sldId="363"/>
        </pc:sldMkLst>
        <pc:spChg chg="mod">
          <ac:chgData name="Dick Corbidge" userId="24b2b8aa-2e49-44b1-bfdc-97f718dd84ef" providerId="ADAL" clId="{A37FBBA3-2E51-4739-9233-104F6095BEB1}" dt="2024-04-11T23:07:53.103" v="768" actId="20577"/>
          <ac:spMkLst>
            <pc:docMk/>
            <pc:sldMk cId="486267111" sldId="363"/>
            <ac:spMk id="2" creationId="{00000000-0000-0000-0000-000000000000}"/>
          </ac:spMkLst>
        </pc:spChg>
        <pc:spChg chg="mod">
          <ac:chgData name="Dick Corbidge" userId="24b2b8aa-2e49-44b1-bfdc-97f718dd84ef" providerId="ADAL" clId="{A37FBBA3-2E51-4739-9233-104F6095BEB1}" dt="2024-04-15T01:25:16.024" v="3681" actId="1076"/>
          <ac:spMkLst>
            <pc:docMk/>
            <pc:sldMk cId="486267111" sldId="363"/>
            <ac:spMk id="7" creationId="{00000000-0000-0000-0000-000000000000}"/>
          </ac:spMkLst>
        </pc:spChg>
      </pc:sldChg>
      <pc:sldChg chg="add del modNotesTx">
        <pc:chgData name="Dick Corbidge" userId="24b2b8aa-2e49-44b1-bfdc-97f718dd84ef" providerId="ADAL" clId="{A37FBBA3-2E51-4739-9233-104F6095BEB1}" dt="2024-04-15T00:48:32.872" v="3015" actId="2696"/>
        <pc:sldMkLst>
          <pc:docMk/>
          <pc:sldMk cId="1212167185" sldId="364"/>
        </pc:sldMkLst>
      </pc:sldChg>
      <pc:sldChg chg="addSp delSp modSp new mod modTransition modAnim modNotesTx">
        <pc:chgData name="Dick Corbidge" userId="24b2b8aa-2e49-44b1-bfdc-97f718dd84ef" providerId="ADAL" clId="{A37FBBA3-2E51-4739-9233-104F6095BEB1}" dt="2024-04-29T19:22:43.566" v="5985" actId="20577"/>
        <pc:sldMkLst>
          <pc:docMk/>
          <pc:sldMk cId="2826932224" sldId="365"/>
        </pc:sldMkLst>
        <pc:spChg chg="mod">
          <ac:chgData name="Dick Corbidge" userId="24b2b8aa-2e49-44b1-bfdc-97f718dd84ef" providerId="ADAL" clId="{A37FBBA3-2E51-4739-9233-104F6095BEB1}" dt="2024-04-14T21:00:26.666" v="1358" actId="20577"/>
          <ac:spMkLst>
            <pc:docMk/>
            <pc:sldMk cId="2826932224" sldId="365"/>
            <ac:spMk id="2" creationId="{C934E39E-2C31-E6F2-D249-28E6947E9CF7}"/>
          </ac:spMkLst>
        </pc:spChg>
        <pc:spChg chg="mod">
          <ac:chgData name="Dick Corbidge" userId="24b2b8aa-2e49-44b1-bfdc-97f718dd84ef" providerId="ADAL" clId="{A37FBBA3-2E51-4739-9233-104F6095BEB1}" dt="2024-04-14T23:20:55.518" v="2226" actId="1076"/>
          <ac:spMkLst>
            <pc:docMk/>
            <pc:sldMk cId="2826932224" sldId="365"/>
            <ac:spMk id="3" creationId="{76981140-AEE4-82DA-523D-A4ABDF11EFE9}"/>
          </ac:spMkLst>
        </pc:spChg>
        <pc:spChg chg="del mod">
          <ac:chgData name="Dick Corbidge" userId="24b2b8aa-2e49-44b1-bfdc-97f718dd84ef" providerId="ADAL" clId="{A37FBBA3-2E51-4739-9233-104F6095BEB1}" dt="2024-04-14T21:00:44.105" v="1373" actId="478"/>
          <ac:spMkLst>
            <pc:docMk/>
            <pc:sldMk cId="2826932224" sldId="365"/>
            <ac:spMk id="6" creationId="{945BBE69-C728-1E5D-2363-2208BA010721}"/>
          </ac:spMkLst>
        </pc:spChg>
        <pc:spChg chg="add del mod">
          <ac:chgData name="Dick Corbidge" userId="24b2b8aa-2e49-44b1-bfdc-97f718dd84ef" providerId="ADAL" clId="{A37FBBA3-2E51-4739-9233-104F6095BEB1}" dt="2024-04-29T19:22:43.566" v="5985" actId="20577"/>
          <ac:spMkLst>
            <pc:docMk/>
            <pc:sldMk cId="2826932224" sldId="365"/>
            <ac:spMk id="8" creationId="{4F5AFFA7-96D3-B25A-63E3-C07E084CEB92}"/>
          </ac:spMkLst>
        </pc:spChg>
        <pc:spChg chg="add del">
          <ac:chgData name="Dick Corbidge" userId="24b2b8aa-2e49-44b1-bfdc-97f718dd84ef" providerId="ADAL" clId="{A37FBBA3-2E51-4739-9233-104F6095BEB1}" dt="2024-04-14T21:01:05.872" v="1377" actId="22"/>
          <ac:spMkLst>
            <pc:docMk/>
            <pc:sldMk cId="2826932224" sldId="365"/>
            <ac:spMk id="10" creationId="{5F459658-DEAF-F752-11FC-7AAF478389CE}"/>
          </ac:spMkLst>
        </pc:spChg>
        <pc:picChg chg="add mod">
          <ac:chgData name="Dick Corbidge" userId="24b2b8aa-2e49-44b1-bfdc-97f718dd84ef" providerId="ADAL" clId="{A37FBBA3-2E51-4739-9233-104F6095BEB1}" dt="2024-04-14T23:36:24.914" v="2335" actId="1076"/>
          <ac:picMkLst>
            <pc:docMk/>
            <pc:sldMk cId="2826932224" sldId="365"/>
            <ac:picMk id="12" creationId="{C12D374E-0F61-123B-FE50-075EDCB45BC2}"/>
          </ac:picMkLst>
        </pc:picChg>
      </pc:sldChg>
      <pc:sldChg chg="modSp add mod ord modAnim modNotesTx">
        <pc:chgData name="Dick Corbidge" userId="24b2b8aa-2e49-44b1-bfdc-97f718dd84ef" providerId="ADAL" clId="{A37FBBA3-2E51-4739-9233-104F6095BEB1}" dt="2024-04-29T19:26:47.532" v="6184" actId="14100"/>
        <pc:sldMkLst>
          <pc:docMk/>
          <pc:sldMk cId="896494252" sldId="366"/>
        </pc:sldMkLst>
        <pc:spChg chg="mod">
          <ac:chgData name="Dick Corbidge" userId="24b2b8aa-2e49-44b1-bfdc-97f718dd84ef" providerId="ADAL" clId="{A37FBBA3-2E51-4739-9233-104F6095BEB1}" dt="2024-04-29T19:26:47.532" v="6184" actId="14100"/>
          <ac:spMkLst>
            <pc:docMk/>
            <pc:sldMk cId="896494252" sldId="366"/>
            <ac:spMk id="2" creationId="{00000000-0000-0000-0000-000000000000}"/>
          </ac:spMkLst>
        </pc:spChg>
        <pc:spChg chg="mod">
          <ac:chgData name="Dick Corbidge" userId="24b2b8aa-2e49-44b1-bfdc-97f718dd84ef" providerId="ADAL" clId="{A37FBBA3-2E51-4739-9233-104F6095BEB1}" dt="2024-04-21T22:10:15.623" v="4691" actId="255"/>
          <ac:spMkLst>
            <pc:docMk/>
            <pc:sldMk cId="896494252" sldId="366"/>
            <ac:spMk id="7" creationId="{00000000-0000-0000-0000-000000000000}"/>
          </ac:spMkLst>
        </pc:spChg>
      </pc:sldChg>
      <pc:sldChg chg="modSp add del mod">
        <pc:chgData name="Dick Corbidge" userId="24b2b8aa-2e49-44b1-bfdc-97f718dd84ef" providerId="ADAL" clId="{A37FBBA3-2E51-4739-9233-104F6095BEB1}" dt="2024-04-16T21:17:29.464" v="4617" actId="2696"/>
        <pc:sldMkLst>
          <pc:docMk/>
          <pc:sldMk cId="910683919" sldId="366"/>
        </pc:sldMkLst>
        <pc:spChg chg="mod">
          <ac:chgData name="Dick Corbidge" userId="24b2b8aa-2e49-44b1-bfdc-97f718dd84ef" providerId="ADAL" clId="{A37FBBA3-2E51-4739-9233-104F6095BEB1}" dt="2024-04-15T03:41:00.406" v="4164" actId="20577"/>
          <ac:spMkLst>
            <pc:docMk/>
            <pc:sldMk cId="910683919" sldId="366"/>
            <ac:spMk id="2" creationId="{00000000-0000-0000-0000-000000000000}"/>
          </ac:spMkLst>
        </pc:spChg>
        <pc:spChg chg="mod">
          <ac:chgData name="Dick Corbidge" userId="24b2b8aa-2e49-44b1-bfdc-97f718dd84ef" providerId="ADAL" clId="{A37FBBA3-2E51-4739-9233-104F6095BEB1}" dt="2024-04-15T03:45:41.331" v="4448" actId="6549"/>
          <ac:spMkLst>
            <pc:docMk/>
            <pc:sldMk cId="910683919" sldId="366"/>
            <ac:spMk id="7" creationId="{00000000-0000-0000-0000-000000000000}"/>
          </ac:spMkLst>
        </pc:spChg>
      </pc:sldChg>
      <pc:sldChg chg="new del">
        <pc:chgData name="Dick Corbidge" userId="24b2b8aa-2e49-44b1-bfdc-97f718dd84ef" providerId="ADAL" clId="{A37FBBA3-2E51-4739-9233-104F6095BEB1}" dt="2024-04-21T22:09:02.123" v="4620" actId="2696"/>
        <pc:sldMkLst>
          <pc:docMk/>
          <pc:sldMk cId="1257416323" sldId="366"/>
        </pc:sldMkLst>
      </pc:sldChg>
      <pc:sldChg chg="addSp modSp add mod modAnim modNotesTx">
        <pc:chgData name="Dick Corbidge" userId="24b2b8aa-2e49-44b1-bfdc-97f718dd84ef" providerId="ADAL" clId="{A37FBBA3-2E51-4739-9233-104F6095BEB1}" dt="2024-04-29T19:27:57.881" v="6294" actId="20577"/>
        <pc:sldMkLst>
          <pc:docMk/>
          <pc:sldMk cId="2690684304" sldId="367"/>
        </pc:sldMkLst>
        <pc:spChg chg="mod">
          <ac:chgData name="Dick Corbidge" userId="24b2b8aa-2e49-44b1-bfdc-97f718dd84ef" providerId="ADAL" clId="{A37FBBA3-2E51-4739-9233-104F6095BEB1}" dt="2024-04-28T21:47:16.349" v="5225" actId="20577"/>
          <ac:spMkLst>
            <pc:docMk/>
            <pc:sldMk cId="2690684304" sldId="367"/>
            <ac:spMk id="2" creationId="{00000000-0000-0000-0000-000000000000}"/>
          </ac:spMkLst>
        </pc:spChg>
        <pc:spChg chg="mod">
          <ac:chgData name="Dick Corbidge" userId="24b2b8aa-2e49-44b1-bfdc-97f718dd84ef" providerId="ADAL" clId="{A37FBBA3-2E51-4739-9233-104F6095BEB1}" dt="2024-04-21T22:20:16.573" v="4862" actId="14100"/>
          <ac:spMkLst>
            <pc:docMk/>
            <pc:sldMk cId="2690684304" sldId="367"/>
            <ac:spMk id="7" creationId="{00000000-0000-0000-0000-000000000000}"/>
          </ac:spMkLst>
        </pc:spChg>
        <pc:spChg chg="add mod">
          <ac:chgData name="Dick Corbidge" userId="24b2b8aa-2e49-44b1-bfdc-97f718dd84ef" providerId="ADAL" clId="{A37FBBA3-2E51-4739-9233-104F6095BEB1}" dt="2024-04-21T22:19:58.666" v="4860" actId="20577"/>
          <ac:spMkLst>
            <pc:docMk/>
            <pc:sldMk cId="2690684304" sldId="367"/>
            <ac:spMk id="14" creationId="{7AA2ABF5-1EC0-3DAA-887C-30F49C87DCEE}"/>
          </ac:spMkLst>
        </pc:spChg>
        <pc:picChg chg="add mod">
          <ac:chgData name="Dick Corbidge" userId="24b2b8aa-2e49-44b1-bfdc-97f718dd84ef" providerId="ADAL" clId="{A37FBBA3-2E51-4739-9233-104F6095BEB1}" dt="2024-04-21T22:16:25.235" v="4731" actId="1076"/>
          <ac:picMkLst>
            <pc:docMk/>
            <pc:sldMk cId="2690684304" sldId="367"/>
            <ac:picMk id="6" creationId="{0DA4D18E-13BC-E862-3963-D6A43E6F1A33}"/>
          </ac:picMkLst>
        </pc:picChg>
        <pc:picChg chg="add mod">
          <ac:chgData name="Dick Corbidge" userId="24b2b8aa-2e49-44b1-bfdc-97f718dd84ef" providerId="ADAL" clId="{A37FBBA3-2E51-4739-9233-104F6095BEB1}" dt="2024-04-21T22:20:11.056" v="4861" actId="14100"/>
          <ac:picMkLst>
            <pc:docMk/>
            <pc:sldMk cId="2690684304" sldId="367"/>
            <ac:picMk id="10" creationId="{C70368B4-4925-2FB9-8698-8F7F941CA0F7}"/>
          </ac:picMkLst>
        </pc:picChg>
        <pc:cxnChg chg="add mod">
          <ac:chgData name="Dick Corbidge" userId="24b2b8aa-2e49-44b1-bfdc-97f718dd84ef" providerId="ADAL" clId="{A37FBBA3-2E51-4739-9233-104F6095BEB1}" dt="2024-04-21T22:19:28.722" v="4817" actId="14100"/>
          <ac:cxnSpMkLst>
            <pc:docMk/>
            <pc:sldMk cId="2690684304" sldId="367"/>
            <ac:cxnSpMk id="12" creationId="{E035DAF8-83DE-7CF8-65D5-54D16906527F}"/>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9787" cy="496967"/>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sz="quarter" idx="1"/>
          </p:nvPr>
        </p:nvSpPr>
        <p:spPr>
          <a:xfrm>
            <a:off x="3855839" y="1"/>
            <a:ext cx="2949787" cy="496967"/>
          </a:xfrm>
          <a:prstGeom prst="rect">
            <a:avLst/>
          </a:prstGeom>
        </p:spPr>
        <p:txBody>
          <a:bodyPr vert="horz" lIns="91440" tIns="45720" rIns="91440" bIns="45720" rtlCol="0"/>
          <a:lstStyle>
            <a:lvl1pPr algn="r">
              <a:defRPr sz="1200"/>
            </a:lvl1pPr>
          </a:lstStyle>
          <a:p>
            <a:fld id="{B63263C1-EF52-43A3-847A-8FAF17DBB136}" type="datetimeFigureOut">
              <a:rPr lang="en-NZ" smtClean="0"/>
              <a:t>30/04/2024</a:t>
            </a:fld>
            <a:endParaRPr lang="en-NZ" dirty="0"/>
          </a:p>
        </p:txBody>
      </p:sp>
      <p:sp>
        <p:nvSpPr>
          <p:cNvPr id="4" name="Footer Placeholder 3"/>
          <p:cNvSpPr>
            <a:spLocks noGrp="1"/>
          </p:cNvSpPr>
          <p:nvPr>
            <p:ph type="ftr" sz="quarter" idx="2"/>
          </p:nvPr>
        </p:nvSpPr>
        <p:spPr>
          <a:xfrm>
            <a:off x="1" y="9440646"/>
            <a:ext cx="2949787" cy="496967"/>
          </a:xfrm>
          <a:prstGeom prst="rect">
            <a:avLst/>
          </a:prstGeom>
        </p:spPr>
        <p:txBody>
          <a:bodyPr vert="horz" lIns="91440" tIns="45720" rIns="91440" bIns="45720" rtlCol="0" anchor="b"/>
          <a:lstStyle>
            <a:lvl1pPr algn="l">
              <a:defRPr sz="1200"/>
            </a:lvl1pPr>
          </a:lstStyle>
          <a:p>
            <a:endParaRPr lang="en-NZ" dirty="0"/>
          </a:p>
        </p:txBody>
      </p:sp>
      <p:sp>
        <p:nvSpPr>
          <p:cNvPr id="5" name="Slide Number Placeholder 4"/>
          <p:cNvSpPr>
            <a:spLocks noGrp="1"/>
          </p:cNvSpPr>
          <p:nvPr>
            <p:ph type="sldNum" sz="quarter" idx="3"/>
          </p:nvPr>
        </p:nvSpPr>
        <p:spPr>
          <a:xfrm>
            <a:off x="3855839" y="9440646"/>
            <a:ext cx="2949787" cy="496967"/>
          </a:xfrm>
          <a:prstGeom prst="rect">
            <a:avLst/>
          </a:prstGeom>
        </p:spPr>
        <p:txBody>
          <a:bodyPr vert="horz" lIns="91440" tIns="45720" rIns="91440" bIns="45720" rtlCol="0" anchor="b"/>
          <a:lstStyle>
            <a:lvl1pPr algn="r">
              <a:defRPr sz="1200"/>
            </a:lvl1pPr>
          </a:lstStyle>
          <a:p>
            <a:fld id="{FBA934CA-2800-4121-90D9-857BBFAEFF6E}" type="slidenum">
              <a:rPr lang="en-NZ" smtClean="0"/>
              <a:t>‹#›</a:t>
            </a:fld>
            <a:endParaRPr lang="en-NZ" dirty="0"/>
          </a:p>
        </p:txBody>
      </p:sp>
    </p:spTree>
    <p:extLst>
      <p:ext uri="{BB962C8B-B14F-4D97-AF65-F5344CB8AC3E}">
        <p14:creationId xmlns:p14="http://schemas.microsoft.com/office/powerpoint/2010/main" val="18898571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9787" cy="496967"/>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idx="1"/>
          </p:nvPr>
        </p:nvSpPr>
        <p:spPr>
          <a:xfrm>
            <a:off x="3855839" y="1"/>
            <a:ext cx="2949787" cy="496967"/>
          </a:xfrm>
          <a:prstGeom prst="rect">
            <a:avLst/>
          </a:prstGeom>
        </p:spPr>
        <p:txBody>
          <a:bodyPr vert="horz" lIns="91440" tIns="45720" rIns="91440" bIns="45720" rtlCol="0"/>
          <a:lstStyle>
            <a:lvl1pPr algn="r">
              <a:defRPr sz="1200"/>
            </a:lvl1pPr>
          </a:lstStyle>
          <a:p>
            <a:fld id="{696D8B26-5A68-4AF6-A558-8FF88949F424}" type="datetimeFigureOut">
              <a:rPr lang="en-NZ" smtClean="0"/>
              <a:t>30/04/2024</a:t>
            </a:fld>
            <a:endParaRPr lang="en-NZ" dirty="0"/>
          </a:p>
        </p:txBody>
      </p:sp>
      <p:sp>
        <p:nvSpPr>
          <p:cNvPr id="4" name="Slide Image Placeholder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endParaRPr lang="en-NZ" dirty="0"/>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1" y="9440646"/>
            <a:ext cx="2949787" cy="496967"/>
          </a:xfrm>
          <a:prstGeom prst="rect">
            <a:avLst/>
          </a:prstGeom>
        </p:spPr>
        <p:txBody>
          <a:bodyPr vert="horz" lIns="91440" tIns="45720" rIns="91440" bIns="45720" rtlCol="0" anchor="b"/>
          <a:lstStyle>
            <a:lvl1pPr algn="l">
              <a:defRPr sz="1200"/>
            </a:lvl1pPr>
          </a:lstStyle>
          <a:p>
            <a:endParaRPr lang="en-NZ" dirty="0"/>
          </a:p>
        </p:txBody>
      </p:sp>
      <p:sp>
        <p:nvSpPr>
          <p:cNvPr id="7" name="Slide Number Placeholder 6"/>
          <p:cNvSpPr>
            <a:spLocks noGrp="1"/>
          </p:cNvSpPr>
          <p:nvPr>
            <p:ph type="sldNum" sz="quarter" idx="5"/>
          </p:nvPr>
        </p:nvSpPr>
        <p:spPr>
          <a:xfrm>
            <a:off x="3855839" y="9440646"/>
            <a:ext cx="2949787" cy="496967"/>
          </a:xfrm>
          <a:prstGeom prst="rect">
            <a:avLst/>
          </a:prstGeom>
        </p:spPr>
        <p:txBody>
          <a:bodyPr vert="horz" lIns="91440" tIns="45720" rIns="91440" bIns="45720" rtlCol="0" anchor="b"/>
          <a:lstStyle>
            <a:lvl1pPr algn="r">
              <a:defRPr sz="1200"/>
            </a:lvl1pPr>
          </a:lstStyle>
          <a:p>
            <a:fld id="{97475ACB-9A59-4388-8314-EFC801A6AB61}" type="slidenum">
              <a:rPr lang="en-NZ" smtClean="0"/>
              <a:t>‹#›</a:t>
            </a:fld>
            <a:endParaRPr lang="en-NZ" dirty="0"/>
          </a:p>
        </p:txBody>
      </p:sp>
    </p:spTree>
    <p:extLst>
      <p:ext uri="{BB962C8B-B14F-4D97-AF65-F5344CB8AC3E}">
        <p14:creationId xmlns:p14="http://schemas.microsoft.com/office/powerpoint/2010/main" val="3023128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Introductions</a:t>
            </a:r>
            <a:endParaRPr lang="en-NZ" sz="1400" dirty="0"/>
          </a:p>
        </p:txBody>
      </p:sp>
      <p:sp>
        <p:nvSpPr>
          <p:cNvPr id="4" name="Slide Number Placeholder 3"/>
          <p:cNvSpPr>
            <a:spLocks noGrp="1"/>
          </p:cNvSpPr>
          <p:nvPr>
            <p:ph type="sldNum" sz="quarter" idx="10"/>
          </p:nvPr>
        </p:nvSpPr>
        <p:spPr/>
        <p:txBody>
          <a:bodyPr/>
          <a:lstStyle/>
          <a:p>
            <a:fld id="{97475ACB-9A59-4388-8314-EFC801A6AB61}" type="slidenum">
              <a:rPr lang="en-NZ" smtClean="0"/>
              <a:t>1</a:t>
            </a:fld>
            <a:endParaRPr lang="en-NZ" dirty="0"/>
          </a:p>
        </p:txBody>
      </p:sp>
    </p:spTree>
    <p:extLst>
      <p:ext uri="{BB962C8B-B14F-4D97-AF65-F5344CB8AC3E}">
        <p14:creationId xmlns:p14="http://schemas.microsoft.com/office/powerpoint/2010/main" val="1370426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kern="100" dirty="0">
                <a:effectLst/>
                <a:latin typeface="Calibri" panose="020F0502020204030204" pitchFamily="34" charset="0"/>
                <a:ea typeface="Calibri" panose="020F0502020204030204" pitchFamily="34" charset="0"/>
                <a:cs typeface="Times New Roman" panose="02020603050405020304" pitchFamily="18" charset="0"/>
              </a:rPr>
              <a:t>The recommended torque values expect all the nuts on the wheel to be torqued to the same value so that the stresses are evenly distributed around the wheel. The actual torque values were not only low but varied significantly from nut to nut around the wheel which will result in localised areas of high stress. Furthermore, the weight capacity of the wheel determines the number of studs required and their size. The torque value for nuts pretensions the studs so that when a lateral loading cycle is applied, the maximum tension value does not exceed the yield stress of the stud and the minimum tension value does not go negative. Thus, the stress associated with the recommended torque value is approximately half the yield stress of the stud regardless of the wheel loading.</a:t>
            </a:r>
          </a:p>
          <a:p>
            <a:endParaRPr lang="en-NZ" dirty="0"/>
          </a:p>
        </p:txBody>
      </p:sp>
      <p:sp>
        <p:nvSpPr>
          <p:cNvPr id="4" name="Slide Number Placeholder 3"/>
          <p:cNvSpPr>
            <a:spLocks noGrp="1"/>
          </p:cNvSpPr>
          <p:nvPr>
            <p:ph type="sldNum" sz="quarter" idx="10"/>
          </p:nvPr>
        </p:nvSpPr>
        <p:spPr/>
        <p:txBody>
          <a:bodyPr/>
          <a:lstStyle/>
          <a:p>
            <a:fld id="{97475ACB-9A59-4388-8314-EFC801A6AB61}" type="slidenum">
              <a:rPr lang="en-NZ" smtClean="0"/>
              <a:t>10</a:t>
            </a:fld>
            <a:endParaRPr lang="en-NZ" dirty="0"/>
          </a:p>
        </p:txBody>
      </p:sp>
    </p:spTree>
    <p:extLst>
      <p:ext uri="{BB962C8B-B14F-4D97-AF65-F5344CB8AC3E}">
        <p14:creationId xmlns:p14="http://schemas.microsoft.com/office/powerpoint/2010/main" val="3168700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F1F1F"/>
                </a:solidFill>
                <a:effectLst/>
                <a:latin typeface="Google Sans"/>
              </a:rPr>
              <a:t>When loading a trailer, where should you put the weight? The simple rule to follow is to place </a:t>
            </a:r>
            <a:r>
              <a:rPr lang="en-US" b="0" i="0" dirty="0">
                <a:solidFill>
                  <a:srgbClr val="040C28"/>
                </a:solidFill>
                <a:effectLst/>
                <a:latin typeface="Google Sans"/>
              </a:rPr>
              <a:t>60% of the weight in front of the axle and 40% behind</a:t>
            </a:r>
            <a:r>
              <a:rPr lang="en-US" b="0" i="0" dirty="0">
                <a:solidFill>
                  <a:srgbClr val="1F1F1F"/>
                </a:solidFill>
                <a:effectLst/>
                <a:latin typeface="Google Sans"/>
              </a:rPr>
              <a:t>. It doesn't matter if you're loading a single-axle, double-axle or triple-axle trailer, the 60/40 rule still applies.</a:t>
            </a:r>
            <a:endParaRPr lang="en-NZ" dirty="0"/>
          </a:p>
        </p:txBody>
      </p:sp>
      <p:sp>
        <p:nvSpPr>
          <p:cNvPr id="4" name="Slide Number Placeholder 3"/>
          <p:cNvSpPr>
            <a:spLocks noGrp="1"/>
          </p:cNvSpPr>
          <p:nvPr>
            <p:ph type="sldNum" sz="quarter" idx="10"/>
          </p:nvPr>
        </p:nvSpPr>
        <p:spPr/>
        <p:txBody>
          <a:bodyPr/>
          <a:lstStyle/>
          <a:p>
            <a:fld id="{97475ACB-9A59-4388-8314-EFC801A6AB61}" type="slidenum">
              <a:rPr lang="en-NZ" smtClean="0"/>
              <a:t>11</a:t>
            </a:fld>
            <a:endParaRPr lang="en-NZ" dirty="0"/>
          </a:p>
        </p:txBody>
      </p:sp>
    </p:spTree>
    <p:extLst>
      <p:ext uri="{BB962C8B-B14F-4D97-AF65-F5344CB8AC3E}">
        <p14:creationId xmlns:p14="http://schemas.microsoft.com/office/powerpoint/2010/main" val="2113436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97475ACB-9A59-4388-8314-EFC801A6AB61}" type="slidenum">
              <a:rPr lang="en-NZ" smtClean="0"/>
              <a:t>12</a:t>
            </a:fld>
            <a:endParaRPr lang="en-NZ" dirty="0"/>
          </a:p>
        </p:txBody>
      </p:sp>
    </p:spTree>
    <p:extLst>
      <p:ext uri="{BB962C8B-B14F-4D97-AF65-F5344CB8AC3E}">
        <p14:creationId xmlns:p14="http://schemas.microsoft.com/office/powerpoint/2010/main" val="3427497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US" sz="1800" b="1" u="none" strike="noStrike" kern="100" dirty="0">
                <a:effectLst/>
                <a:latin typeface="Verdana" panose="020B0604030504040204" pitchFamily="34" charset="0"/>
                <a:ea typeface="Calibri" panose="020F0502020204030204" pitchFamily="34" charset="0"/>
                <a:cs typeface="Times New Roman" panose="02020603050405020304" pitchFamily="18" charset="0"/>
              </a:rPr>
              <a:t> </a:t>
            </a:r>
            <a:endParaRPr lang="en-NZ"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NZ" dirty="0"/>
              <a:t>Prevent overloading situations</a:t>
            </a:r>
          </a:p>
        </p:txBody>
      </p:sp>
      <p:sp>
        <p:nvSpPr>
          <p:cNvPr id="4" name="Slide Number Placeholder 3"/>
          <p:cNvSpPr>
            <a:spLocks noGrp="1"/>
          </p:cNvSpPr>
          <p:nvPr>
            <p:ph type="sldNum" sz="quarter" idx="10"/>
          </p:nvPr>
        </p:nvSpPr>
        <p:spPr/>
        <p:txBody>
          <a:bodyPr/>
          <a:lstStyle/>
          <a:p>
            <a:fld id="{97475ACB-9A59-4388-8314-EFC801A6AB61}" type="slidenum">
              <a:rPr lang="en-NZ" smtClean="0"/>
              <a:t>13</a:t>
            </a:fld>
            <a:endParaRPr lang="en-NZ" dirty="0"/>
          </a:p>
        </p:txBody>
      </p:sp>
    </p:spTree>
    <p:extLst>
      <p:ext uri="{BB962C8B-B14F-4D97-AF65-F5344CB8AC3E}">
        <p14:creationId xmlns:p14="http://schemas.microsoft.com/office/powerpoint/2010/main" val="1694554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EFEFEF"/>
                </a:solidFill>
                <a:effectLst/>
                <a:latin typeface="brandon-grot-w01-light"/>
              </a:rPr>
              <a:t>When deciding whether or not your trailer needs brakes, you should consider the tow vehicle capacity for unbraked trailers, the </a:t>
            </a:r>
            <a:r>
              <a:rPr lang="en-US" b="0" i="0">
                <a:solidFill>
                  <a:srgbClr val="EFEFEF"/>
                </a:solidFill>
                <a:effectLst/>
                <a:latin typeface="brandon-grot-w01-light"/>
              </a:rPr>
              <a:t>trailer unladed </a:t>
            </a:r>
            <a:r>
              <a:rPr lang="en-US" b="0" i="0" dirty="0">
                <a:solidFill>
                  <a:srgbClr val="EFEFEF"/>
                </a:solidFill>
                <a:effectLst/>
                <a:latin typeface="brandon-grot-w01-light"/>
              </a:rPr>
              <a:t>weight as well as the Gross Vehicle Mass (GVM) of your trailer. </a:t>
            </a:r>
          </a:p>
          <a:p>
            <a:r>
              <a:rPr lang="en-US" b="0" i="0" dirty="0">
                <a:solidFill>
                  <a:srgbClr val="EFEFEF"/>
                </a:solidFill>
                <a:effectLst/>
                <a:highlight>
                  <a:srgbClr val="FFFF00"/>
                </a:highlight>
                <a:latin typeface="brandon-grot-w01-light"/>
              </a:rPr>
              <a:t>The GVM is the total weight of your trailer including its contents when it is loaded ready for use.</a:t>
            </a:r>
          </a:p>
          <a:p>
            <a:r>
              <a:rPr lang="en-US" b="0" i="0" dirty="0">
                <a:solidFill>
                  <a:srgbClr val="EFEFEF"/>
                </a:solidFill>
                <a:effectLst/>
                <a:latin typeface="brandon-grot-w01-light"/>
              </a:rPr>
              <a:t>If your trailer has a GVM that exceeds your tow vehicle's capacity for unbraked trailers, then brakes are required. It is important to ensure that you have adequate braking power to safely handle any situation while </a:t>
            </a:r>
            <a:endParaRPr lang="en-NZ" dirty="0"/>
          </a:p>
        </p:txBody>
      </p:sp>
      <p:sp>
        <p:nvSpPr>
          <p:cNvPr id="4" name="Slide Number Placeholder 3"/>
          <p:cNvSpPr>
            <a:spLocks noGrp="1"/>
          </p:cNvSpPr>
          <p:nvPr>
            <p:ph type="sldNum" sz="quarter" idx="10"/>
          </p:nvPr>
        </p:nvSpPr>
        <p:spPr/>
        <p:txBody>
          <a:bodyPr/>
          <a:lstStyle/>
          <a:p>
            <a:fld id="{97475ACB-9A59-4388-8314-EFC801A6AB61}" type="slidenum">
              <a:rPr lang="en-NZ" smtClean="0"/>
              <a:t>14</a:t>
            </a:fld>
            <a:endParaRPr lang="en-NZ" dirty="0"/>
          </a:p>
        </p:txBody>
      </p:sp>
    </p:spTree>
    <p:extLst>
      <p:ext uri="{BB962C8B-B14F-4D97-AF65-F5344CB8AC3E}">
        <p14:creationId xmlns:p14="http://schemas.microsoft.com/office/powerpoint/2010/main" val="414130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Four elements to consider when using a trailer</a:t>
            </a:r>
          </a:p>
          <a:p>
            <a:pPr marL="228600" indent="-228600">
              <a:buAutoNum type="arabicParenR"/>
            </a:pPr>
            <a:r>
              <a:rPr lang="en-US" dirty="0"/>
              <a:t>Size and rating of the tow ball</a:t>
            </a:r>
          </a:p>
          <a:p>
            <a:pPr marL="228600" indent="-228600">
              <a:buAutoNum type="arabicParenR"/>
            </a:pPr>
            <a:r>
              <a:rPr lang="en-US" dirty="0"/>
              <a:t>Weight Rating of tow bar</a:t>
            </a:r>
          </a:p>
          <a:p>
            <a:pPr marL="228600" indent="-228600">
              <a:buAutoNum type="arabicParenR"/>
            </a:pPr>
            <a:r>
              <a:rPr lang="en-US" dirty="0"/>
              <a:t>Coupling size and weight rating</a:t>
            </a:r>
          </a:p>
          <a:p>
            <a:pPr marL="228600" indent="-228600">
              <a:buAutoNum type="arabicParenR"/>
            </a:pPr>
            <a:r>
              <a:rPr lang="en-US" dirty="0"/>
              <a:t>Weight Rating of trailer</a:t>
            </a:r>
          </a:p>
          <a:p>
            <a:pPr marL="228600" indent="-228600">
              <a:buAutoNum type="arabicParenR"/>
            </a:pPr>
            <a:endParaRPr lang="en-US" dirty="0"/>
          </a:p>
          <a:p>
            <a:pPr marL="228600" indent="-228600">
              <a:buAutoNum type="arabicParenR"/>
            </a:pPr>
            <a:r>
              <a:rPr lang="en-US" dirty="0"/>
              <a:t>A 50mm Coupling will fit over a 1 1/8 tow ball, BUT it is too big and could bounce off</a:t>
            </a:r>
          </a:p>
          <a:p>
            <a:pPr marL="228600" indent="-228600">
              <a:buAutoNum type="arabicParenR"/>
            </a:pPr>
            <a:endParaRPr lang="en-NZ" dirty="0"/>
          </a:p>
        </p:txBody>
      </p:sp>
      <p:sp>
        <p:nvSpPr>
          <p:cNvPr id="4" name="Slide Number Placeholder 3"/>
          <p:cNvSpPr>
            <a:spLocks noGrp="1"/>
          </p:cNvSpPr>
          <p:nvPr>
            <p:ph type="sldNum" sz="quarter" idx="10"/>
          </p:nvPr>
        </p:nvSpPr>
        <p:spPr/>
        <p:txBody>
          <a:bodyPr/>
          <a:lstStyle/>
          <a:p>
            <a:fld id="{97475ACB-9A59-4388-8314-EFC801A6AB61}" type="slidenum">
              <a:rPr lang="en-NZ" smtClean="0"/>
              <a:t>15</a:t>
            </a:fld>
            <a:endParaRPr lang="en-NZ" dirty="0"/>
          </a:p>
        </p:txBody>
      </p:sp>
    </p:spTree>
    <p:extLst>
      <p:ext uri="{BB962C8B-B14F-4D97-AF65-F5344CB8AC3E}">
        <p14:creationId xmlns:p14="http://schemas.microsoft.com/office/powerpoint/2010/main" val="97774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97475ACB-9A59-4388-8314-EFC801A6AB61}" type="slidenum">
              <a:rPr lang="en-NZ" smtClean="0"/>
              <a:t>16</a:t>
            </a:fld>
            <a:endParaRPr lang="en-NZ" dirty="0"/>
          </a:p>
        </p:txBody>
      </p:sp>
    </p:spTree>
    <p:extLst>
      <p:ext uri="{BB962C8B-B14F-4D97-AF65-F5344CB8AC3E}">
        <p14:creationId xmlns:p14="http://schemas.microsoft.com/office/powerpoint/2010/main" val="1998879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97475ACB-9A59-4388-8314-EFC801A6AB61}" type="slidenum">
              <a:rPr lang="en-NZ" smtClean="0"/>
              <a:t>17</a:t>
            </a:fld>
            <a:endParaRPr lang="en-NZ" dirty="0"/>
          </a:p>
        </p:txBody>
      </p:sp>
    </p:spTree>
    <p:extLst>
      <p:ext uri="{BB962C8B-B14F-4D97-AF65-F5344CB8AC3E}">
        <p14:creationId xmlns:p14="http://schemas.microsoft.com/office/powerpoint/2010/main" val="4288292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97475ACB-9A59-4388-8314-EFC801A6AB61}" type="slidenum">
              <a:rPr lang="en-NZ" smtClean="0"/>
              <a:t>18</a:t>
            </a:fld>
            <a:endParaRPr lang="en-NZ" dirty="0"/>
          </a:p>
        </p:txBody>
      </p:sp>
    </p:spTree>
    <p:extLst>
      <p:ext uri="{BB962C8B-B14F-4D97-AF65-F5344CB8AC3E}">
        <p14:creationId xmlns:p14="http://schemas.microsoft.com/office/powerpoint/2010/main" val="3095623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I will not be making reference to that incident directly but will talk about many of the common factors which contribute to such tragedies </a:t>
            </a:r>
          </a:p>
        </p:txBody>
      </p:sp>
      <p:sp>
        <p:nvSpPr>
          <p:cNvPr id="4" name="Slide Number Placeholder 3"/>
          <p:cNvSpPr>
            <a:spLocks noGrp="1"/>
          </p:cNvSpPr>
          <p:nvPr>
            <p:ph type="sldNum" sz="quarter" idx="10"/>
          </p:nvPr>
        </p:nvSpPr>
        <p:spPr/>
        <p:txBody>
          <a:bodyPr/>
          <a:lstStyle/>
          <a:p>
            <a:fld id="{97475ACB-9A59-4388-8314-EFC801A6AB61}" type="slidenum">
              <a:rPr lang="en-NZ" smtClean="0"/>
              <a:t>2</a:t>
            </a:fld>
            <a:endParaRPr lang="en-NZ" dirty="0"/>
          </a:p>
        </p:txBody>
      </p:sp>
    </p:spTree>
    <p:extLst>
      <p:ext uri="{BB962C8B-B14F-4D97-AF65-F5344CB8AC3E}">
        <p14:creationId xmlns:p14="http://schemas.microsoft.com/office/powerpoint/2010/main" val="581128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Discuss the number of investigators available</a:t>
            </a:r>
          </a:p>
          <a:p>
            <a:r>
              <a:rPr lang="en-NZ" dirty="0"/>
              <a:t>Bombay Hills – Hamilton – Whakatane – across to New Plymouth</a:t>
            </a:r>
          </a:p>
        </p:txBody>
      </p:sp>
      <p:sp>
        <p:nvSpPr>
          <p:cNvPr id="4" name="Slide Number Placeholder 3"/>
          <p:cNvSpPr>
            <a:spLocks noGrp="1"/>
          </p:cNvSpPr>
          <p:nvPr>
            <p:ph type="sldNum" sz="quarter" idx="10"/>
          </p:nvPr>
        </p:nvSpPr>
        <p:spPr/>
        <p:txBody>
          <a:bodyPr/>
          <a:lstStyle/>
          <a:p>
            <a:fld id="{97475ACB-9A59-4388-8314-EFC801A6AB61}" type="slidenum">
              <a:rPr lang="en-NZ" smtClean="0"/>
              <a:t>3</a:t>
            </a:fld>
            <a:endParaRPr lang="en-NZ" dirty="0"/>
          </a:p>
        </p:txBody>
      </p:sp>
    </p:spTree>
    <p:extLst>
      <p:ext uri="{BB962C8B-B14F-4D97-AF65-F5344CB8AC3E}">
        <p14:creationId xmlns:p14="http://schemas.microsoft.com/office/powerpoint/2010/main" val="581128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This is an oversight; it is not a comprehensive list of what not to do or what to do. This is an appreciation of some the factors you should be considering when using a trailer.</a:t>
            </a:r>
          </a:p>
          <a:p>
            <a:r>
              <a:rPr lang="en-NZ" dirty="0"/>
              <a:t>S168 requests training records, service /maintenance records, employment records, purchase agreements, safe systems of working, Standard Operating Procedures, purchase or lease agreements</a:t>
            </a:r>
          </a:p>
        </p:txBody>
      </p:sp>
      <p:sp>
        <p:nvSpPr>
          <p:cNvPr id="4" name="Slide Number Placeholder 3"/>
          <p:cNvSpPr>
            <a:spLocks noGrp="1"/>
          </p:cNvSpPr>
          <p:nvPr>
            <p:ph type="sldNum" sz="quarter" idx="10"/>
          </p:nvPr>
        </p:nvSpPr>
        <p:spPr/>
        <p:txBody>
          <a:bodyPr/>
          <a:lstStyle/>
          <a:p>
            <a:fld id="{97475ACB-9A59-4388-8314-EFC801A6AB61}" type="slidenum">
              <a:rPr lang="en-NZ" smtClean="0"/>
              <a:t>4</a:t>
            </a:fld>
            <a:endParaRPr lang="en-NZ" dirty="0"/>
          </a:p>
        </p:txBody>
      </p:sp>
    </p:spTree>
    <p:extLst>
      <p:ext uri="{BB962C8B-B14F-4D97-AF65-F5344CB8AC3E}">
        <p14:creationId xmlns:p14="http://schemas.microsoft.com/office/powerpoint/2010/main" val="581128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be talking about these factors in more detail as the presentation progresses.</a:t>
            </a:r>
          </a:p>
          <a:p>
            <a:r>
              <a:rPr lang="en-US" dirty="0"/>
              <a:t>Usually, a combination of these factors results in the trailer swaying</a:t>
            </a:r>
            <a:endParaRPr lang="en-NZ" dirty="0"/>
          </a:p>
        </p:txBody>
      </p:sp>
      <p:sp>
        <p:nvSpPr>
          <p:cNvPr id="4" name="Slide Number Placeholder 3"/>
          <p:cNvSpPr>
            <a:spLocks noGrp="1"/>
          </p:cNvSpPr>
          <p:nvPr>
            <p:ph type="sldNum" sz="quarter" idx="5"/>
          </p:nvPr>
        </p:nvSpPr>
        <p:spPr/>
        <p:txBody>
          <a:bodyPr/>
          <a:lstStyle/>
          <a:p>
            <a:fld id="{97475ACB-9A59-4388-8314-EFC801A6AB61}" type="slidenum">
              <a:rPr lang="en-NZ" smtClean="0"/>
              <a:t>5</a:t>
            </a:fld>
            <a:endParaRPr lang="en-NZ" dirty="0"/>
          </a:p>
        </p:txBody>
      </p:sp>
    </p:spTree>
    <p:extLst>
      <p:ext uri="{BB962C8B-B14F-4D97-AF65-F5344CB8AC3E}">
        <p14:creationId xmlns:p14="http://schemas.microsoft.com/office/powerpoint/2010/main" val="2810238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If the correct training has been provided and evidenced, the PCBU has complied the training aspect of an investigation.</a:t>
            </a:r>
          </a:p>
          <a:p>
            <a:r>
              <a:rPr lang="en-NZ" dirty="0"/>
              <a:t>If you’re going to </a:t>
            </a:r>
            <a:r>
              <a:rPr lang="en-NZ"/>
              <a:t>do something, do it well.</a:t>
            </a:r>
            <a:endParaRPr lang="en-NZ" dirty="0"/>
          </a:p>
        </p:txBody>
      </p:sp>
      <p:sp>
        <p:nvSpPr>
          <p:cNvPr id="4" name="Slide Number Placeholder 3"/>
          <p:cNvSpPr>
            <a:spLocks noGrp="1"/>
          </p:cNvSpPr>
          <p:nvPr>
            <p:ph type="sldNum" sz="quarter" idx="10"/>
          </p:nvPr>
        </p:nvSpPr>
        <p:spPr/>
        <p:txBody>
          <a:bodyPr/>
          <a:lstStyle/>
          <a:p>
            <a:fld id="{97475ACB-9A59-4388-8314-EFC801A6AB61}" type="slidenum">
              <a:rPr lang="en-NZ" smtClean="0"/>
              <a:t>6</a:t>
            </a:fld>
            <a:endParaRPr lang="en-NZ" dirty="0"/>
          </a:p>
        </p:txBody>
      </p:sp>
    </p:spTree>
    <p:extLst>
      <p:ext uri="{BB962C8B-B14F-4D97-AF65-F5344CB8AC3E}">
        <p14:creationId xmlns:p14="http://schemas.microsoft.com/office/powerpoint/2010/main" val="581128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kern="0" dirty="0">
                <a:solidFill>
                  <a:srgbClr val="37373E"/>
                </a:solidFill>
                <a:effectLst/>
                <a:latin typeface="Source Sans Pro" panose="020B0503030403020204" pitchFamily="34" charset="0"/>
                <a:ea typeface="Times New Roman" panose="02020603050405020304" pitchFamily="18" charset="0"/>
                <a:cs typeface="Times New Roman" panose="02020603050405020304" pitchFamily="18" charset="0"/>
              </a:rPr>
              <a:t>The standard 1 ⅞ tow ball is a commonly used size that fits most trailers, caravans and boats. These particular tow balls are usually good for towing up to 1350kg. In most cases, the standard 1 ⅞ tow ball has a 47.6mm diameter and is secured with a bolt and nut.</a:t>
            </a:r>
            <a:endParaRPr lang="en-NZ"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800" kern="0" dirty="0">
              <a:solidFill>
                <a:srgbClr val="37373E"/>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800" kern="0" dirty="0">
                <a:solidFill>
                  <a:srgbClr val="37373E"/>
                </a:solidFill>
                <a:effectLst/>
                <a:latin typeface="Source Sans Pro" panose="020B0503030403020204" pitchFamily="34" charset="0"/>
                <a:ea typeface="Times New Roman" panose="02020603050405020304" pitchFamily="18" charset="0"/>
                <a:cs typeface="Times New Roman" panose="02020603050405020304" pitchFamily="18" charset="0"/>
              </a:rPr>
              <a:t>Arguably more common is the 50mm tow ball. These tow balls are also good for towing anything from a loaded furniture trailer through to a flat deck trailer loaded up with heavy machinery. 50mm tow balls are generally good to tow up to 3500kg. As the name suggests, this tow ball is 50mm in diameter. In most cases, they’re secured with a locking mechanism. </a:t>
            </a:r>
            <a:endParaRPr lang="en-NZ"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NZ" dirty="0"/>
          </a:p>
        </p:txBody>
      </p:sp>
      <p:sp>
        <p:nvSpPr>
          <p:cNvPr id="4" name="Slide Number Placeholder 3"/>
          <p:cNvSpPr>
            <a:spLocks noGrp="1"/>
          </p:cNvSpPr>
          <p:nvPr>
            <p:ph type="sldNum" sz="quarter" idx="10"/>
          </p:nvPr>
        </p:nvSpPr>
        <p:spPr/>
        <p:txBody>
          <a:bodyPr/>
          <a:lstStyle/>
          <a:p>
            <a:fld id="{97475ACB-9A59-4388-8314-EFC801A6AB61}" type="slidenum">
              <a:rPr lang="en-NZ" smtClean="0"/>
              <a:t>7</a:t>
            </a:fld>
            <a:endParaRPr lang="en-NZ" dirty="0"/>
          </a:p>
        </p:txBody>
      </p:sp>
    </p:spTree>
    <p:extLst>
      <p:ext uri="{BB962C8B-B14F-4D97-AF65-F5344CB8AC3E}">
        <p14:creationId xmlns:p14="http://schemas.microsoft.com/office/powerpoint/2010/main" val="2690889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kern="0" dirty="0">
                <a:solidFill>
                  <a:srgbClr val="161A1C"/>
                </a:solidFill>
                <a:effectLst/>
                <a:latin typeface="Verdana" panose="020B0604030504040204" pitchFamily="34" charset="0"/>
                <a:ea typeface="Times New Roman" panose="02020603050405020304" pitchFamily="18" charset="0"/>
                <a:cs typeface="Arial" panose="020B0604020202020204" pitchFamily="34" charset="0"/>
              </a:rPr>
              <a:t>Overloading is the biggest cause of damage to trailers, it can stress the welds, bend the axles, add pressure to your drawbar which may cause bending, increase pressure on tires causing blowouts and most worryingly the more weight you carry you greatly increase your stopping distance when braking suddenly, the extra weight causes extra momentum which can be horrific in the wrong circumstance.</a:t>
            </a:r>
            <a:endParaRPr lang="en-NZ"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NZ" dirty="0"/>
          </a:p>
        </p:txBody>
      </p:sp>
      <p:sp>
        <p:nvSpPr>
          <p:cNvPr id="4" name="Slide Number Placeholder 3"/>
          <p:cNvSpPr>
            <a:spLocks noGrp="1"/>
          </p:cNvSpPr>
          <p:nvPr>
            <p:ph type="sldNum" sz="quarter" idx="10"/>
          </p:nvPr>
        </p:nvSpPr>
        <p:spPr/>
        <p:txBody>
          <a:bodyPr/>
          <a:lstStyle/>
          <a:p>
            <a:fld id="{97475ACB-9A59-4388-8314-EFC801A6AB61}" type="slidenum">
              <a:rPr lang="en-NZ" smtClean="0"/>
              <a:t>8</a:t>
            </a:fld>
            <a:endParaRPr lang="en-NZ" dirty="0"/>
          </a:p>
        </p:txBody>
      </p:sp>
    </p:spTree>
    <p:extLst>
      <p:ext uri="{BB962C8B-B14F-4D97-AF65-F5344CB8AC3E}">
        <p14:creationId xmlns:p14="http://schemas.microsoft.com/office/powerpoint/2010/main" val="2386461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00" dirty="0">
                <a:effectLst/>
                <a:latin typeface="Calibri" panose="020F0502020204030204" pitchFamily="34" charset="0"/>
                <a:ea typeface="Calibri" panose="020F0502020204030204" pitchFamily="34" charset="0"/>
                <a:cs typeface="Times New Roman" panose="02020603050405020304" pitchFamily="18" charset="0"/>
              </a:rPr>
              <a:t>Underinflated tyres experience more deflection and hence increased heat build-up which can lead to tyre failure. This did not occur in this case. Underinflation also reduces the cornering stiffness of the tyres which means that greater slip angles are required to generate the same amount of lateral force. This will reduce the yaw damping ratio and make the vehicle more susceptible to trailer sway. Because we don’t have cornering stiffness data for these specific tyres it is difficult to quantify this effect. There is very little published data for any tyres on the effect of inflation pressure on cornering stiffness. </a:t>
            </a:r>
          </a:p>
          <a:p>
            <a:endParaRPr lang="en-NZ" dirty="0"/>
          </a:p>
        </p:txBody>
      </p:sp>
      <p:sp>
        <p:nvSpPr>
          <p:cNvPr id="4" name="Slide Number Placeholder 3"/>
          <p:cNvSpPr>
            <a:spLocks noGrp="1"/>
          </p:cNvSpPr>
          <p:nvPr>
            <p:ph type="sldNum" sz="quarter" idx="10"/>
          </p:nvPr>
        </p:nvSpPr>
        <p:spPr/>
        <p:txBody>
          <a:bodyPr/>
          <a:lstStyle/>
          <a:p>
            <a:fld id="{97475ACB-9A59-4388-8314-EFC801A6AB61}" type="slidenum">
              <a:rPr lang="en-NZ" smtClean="0"/>
              <a:t>9</a:t>
            </a:fld>
            <a:endParaRPr lang="en-NZ" dirty="0"/>
          </a:p>
        </p:txBody>
      </p:sp>
    </p:spTree>
    <p:extLst>
      <p:ext uri="{BB962C8B-B14F-4D97-AF65-F5344CB8AC3E}">
        <p14:creationId xmlns:p14="http://schemas.microsoft.com/office/powerpoint/2010/main" val="3521360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13"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9144000"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539552" y="1347614"/>
            <a:ext cx="4464496" cy="1102519"/>
          </a:xfrm>
        </p:spPr>
        <p:txBody>
          <a:bodyPr lIns="0" tIns="0" rIns="0" bIns="0">
            <a:normAutofit/>
          </a:bodyPr>
          <a:lstStyle>
            <a:lvl1pPr>
              <a:defRPr sz="3000" baseline="0">
                <a:solidFill>
                  <a:schemeClr val="bg1"/>
                </a:solidFill>
              </a:defRPr>
            </a:lvl1pPr>
          </a:lstStyle>
          <a:p>
            <a:r>
              <a:rPr lang="en-US" dirty="0"/>
              <a:t>Click to edit presentation title</a:t>
            </a:r>
            <a:endParaRPr lang="en-NZ" dirty="0"/>
          </a:p>
        </p:txBody>
      </p:sp>
      <p:sp>
        <p:nvSpPr>
          <p:cNvPr id="3" name="Subtitle 2"/>
          <p:cNvSpPr>
            <a:spLocks noGrp="1"/>
          </p:cNvSpPr>
          <p:nvPr>
            <p:ph type="subTitle" idx="1" hasCustomPrompt="1"/>
          </p:nvPr>
        </p:nvSpPr>
        <p:spPr>
          <a:xfrm>
            <a:off x="539552" y="2715766"/>
            <a:ext cx="4464496" cy="737220"/>
          </a:xfrm>
          <a:ln>
            <a:noFill/>
          </a:ln>
        </p:spPr>
        <p:txBody>
          <a:bodyPr lIns="0" tIns="0" rIns="0" bIns="0">
            <a:normAutofit/>
          </a:bodyPr>
          <a:lstStyle>
            <a:lvl1pPr marL="0" indent="0" algn="l">
              <a:spcAft>
                <a:spcPts val="0"/>
              </a:spcAft>
              <a:buNone/>
              <a:defRPr sz="1600" b="1" i="1">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endParaRPr lang="en-NZ" dirty="0"/>
          </a:p>
        </p:txBody>
      </p:sp>
      <p:sp>
        <p:nvSpPr>
          <p:cNvPr id="8" name="Text Placeholder 7"/>
          <p:cNvSpPr>
            <a:spLocks noGrp="1"/>
          </p:cNvSpPr>
          <p:nvPr>
            <p:ph type="body" sz="quarter" idx="13" hasCustomPrompt="1"/>
          </p:nvPr>
        </p:nvSpPr>
        <p:spPr>
          <a:xfrm>
            <a:off x="539750" y="4156075"/>
            <a:ext cx="4536306" cy="360363"/>
          </a:xfrm>
        </p:spPr>
        <p:txBody>
          <a:bodyPr lIns="0" tIns="0" rIns="0" bIns="0">
            <a:noAutofit/>
          </a:bodyPr>
          <a:lstStyle>
            <a:lvl1pPr>
              <a:spcAft>
                <a:spcPts val="0"/>
              </a:spcAft>
              <a:defRPr sz="1300" b="1">
                <a:solidFill>
                  <a:schemeClr val="bg1"/>
                </a:solidFill>
              </a:defRPr>
            </a:lvl1pPr>
          </a:lstStyle>
          <a:p>
            <a:pPr lvl="0"/>
            <a:r>
              <a:rPr lang="en-US" dirty="0"/>
              <a:t>Click to edit Presenter</a:t>
            </a:r>
            <a:endParaRPr lang="en-NZ" dirty="0"/>
          </a:p>
        </p:txBody>
      </p:sp>
      <p:sp>
        <p:nvSpPr>
          <p:cNvPr id="14" name="Text Placeholder 7"/>
          <p:cNvSpPr>
            <a:spLocks noGrp="1"/>
          </p:cNvSpPr>
          <p:nvPr>
            <p:ph type="body" sz="quarter" idx="14" hasCustomPrompt="1"/>
          </p:nvPr>
        </p:nvSpPr>
        <p:spPr>
          <a:xfrm>
            <a:off x="530258" y="4587974"/>
            <a:ext cx="4545798" cy="360363"/>
          </a:xfrm>
        </p:spPr>
        <p:txBody>
          <a:bodyPr lIns="0" tIns="0" rIns="0" bIns="0">
            <a:noAutofit/>
          </a:bodyPr>
          <a:lstStyle>
            <a:lvl1pPr>
              <a:spcAft>
                <a:spcPts val="0"/>
              </a:spcAft>
              <a:defRPr sz="1300" b="1" baseline="0">
                <a:solidFill>
                  <a:schemeClr val="bg1"/>
                </a:solidFill>
              </a:defRPr>
            </a:lvl1pPr>
          </a:lstStyle>
          <a:p>
            <a:pPr lvl="0"/>
            <a:r>
              <a:rPr lang="en-US" dirty="0"/>
              <a:t>Click to edit Day Month Year</a:t>
            </a:r>
            <a:endParaRPr lang="en-NZ" dirty="0"/>
          </a:p>
        </p:txBody>
      </p:sp>
      <p:pic>
        <p:nvPicPr>
          <p:cNvPr id="15" name="Picture 3"/>
          <p:cNvPicPr>
            <a:picLocks noChangeAspect="1"/>
          </p:cNvPicPr>
          <p:nvPr userDrawn="1"/>
        </p:nvPicPr>
        <p:blipFill>
          <a:blip r:embed="rId3" cstate="print">
            <a:extLst>
              <a:ext uri="{28A0092B-C50C-407E-A947-70E740481C1C}">
                <a14:useLocalDpi xmlns:a14="http://schemas.microsoft.com/office/drawing/2010/main" val="0"/>
              </a:ext>
            </a:extLst>
          </a:blip>
          <a:srcRect l="5417" t="4568" r="60417" b="84677"/>
          <a:stretch>
            <a:fillRect/>
          </a:stretch>
        </p:blipFill>
        <p:spPr bwMode="auto">
          <a:xfrm>
            <a:off x="495300" y="238125"/>
            <a:ext cx="31242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539552" y="2571750"/>
            <a:ext cx="446449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2069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d Slide">
    <p:bg>
      <p:bgPr>
        <a:solidFill>
          <a:schemeClr val="tx2"/>
        </a:solidFill>
        <a:effectLst/>
      </p:bgPr>
    </p:bg>
    <p:spTree>
      <p:nvGrpSpPr>
        <p:cNvPr id="1" name=""/>
        <p:cNvGrpSpPr/>
        <p:nvPr/>
      </p:nvGrpSpPr>
      <p:grpSpPr>
        <a:xfrm>
          <a:off x="0" y="0"/>
          <a:ext cx="0" cy="0"/>
          <a:chOff x="0" y="0"/>
          <a:chExt cx="0" cy="0"/>
        </a:xfrm>
      </p:grpSpPr>
      <p:sp>
        <p:nvSpPr>
          <p:cNvPr id="7" name="Title 1"/>
          <p:cNvSpPr txBox="1">
            <a:spLocks/>
          </p:cNvSpPr>
          <p:nvPr userDrawn="1"/>
        </p:nvSpPr>
        <p:spPr>
          <a:xfrm>
            <a:off x="477838" y="4179888"/>
            <a:ext cx="4329112" cy="673100"/>
          </a:xfrm>
          <a:prstGeom prst="rect">
            <a:avLst/>
          </a:prstGeom>
        </p:spPr>
        <p:txBody>
          <a:bodyPr lIns="0" tIns="0" rIns="0" bIns="0"/>
          <a:lstStyle>
            <a:lvl1pPr algn="l" defTabSz="457200" rtl="0" eaLnBrk="0" fontAlgn="base" hangingPunct="0">
              <a:spcBef>
                <a:spcPct val="0"/>
              </a:spcBef>
              <a:spcAft>
                <a:spcPct val="0"/>
              </a:spcAft>
              <a:defRPr sz="2400" b="1" kern="1200">
                <a:solidFill>
                  <a:srgbClr val="2C4340"/>
                </a:solidFill>
                <a:latin typeface="Verdana" panose="020B0604030504040204" pitchFamily="34" charset="0"/>
                <a:ea typeface="Verdana" panose="020B0604030504040204" pitchFamily="34" charset="0"/>
                <a:cs typeface="Verdana" panose="020B0604030504040204" pitchFamily="34" charset="0"/>
              </a:defRPr>
            </a:lvl1pPr>
            <a:lvl2pPr algn="l" defTabSz="457200" rtl="0" eaLnBrk="0" fontAlgn="base" hangingPunct="0">
              <a:spcBef>
                <a:spcPct val="0"/>
              </a:spcBef>
              <a:spcAft>
                <a:spcPct val="0"/>
              </a:spcAft>
              <a:defRPr sz="2400" b="1">
                <a:solidFill>
                  <a:srgbClr val="2C4340"/>
                </a:solidFill>
                <a:latin typeface="Verdana" pitchFamily="34" charset="0"/>
                <a:ea typeface="Verdana" pitchFamily="34" charset="0"/>
                <a:cs typeface="Verdana" pitchFamily="34" charset="0"/>
              </a:defRPr>
            </a:lvl2pPr>
            <a:lvl3pPr algn="l" defTabSz="457200" rtl="0" eaLnBrk="0" fontAlgn="base" hangingPunct="0">
              <a:spcBef>
                <a:spcPct val="0"/>
              </a:spcBef>
              <a:spcAft>
                <a:spcPct val="0"/>
              </a:spcAft>
              <a:defRPr sz="2400" b="1">
                <a:solidFill>
                  <a:srgbClr val="2C4340"/>
                </a:solidFill>
                <a:latin typeface="Verdana" pitchFamily="34" charset="0"/>
                <a:ea typeface="Verdana" pitchFamily="34" charset="0"/>
                <a:cs typeface="Verdana" pitchFamily="34" charset="0"/>
              </a:defRPr>
            </a:lvl3pPr>
            <a:lvl4pPr algn="l" defTabSz="457200" rtl="0" eaLnBrk="0" fontAlgn="base" hangingPunct="0">
              <a:spcBef>
                <a:spcPct val="0"/>
              </a:spcBef>
              <a:spcAft>
                <a:spcPct val="0"/>
              </a:spcAft>
              <a:defRPr sz="2400" b="1">
                <a:solidFill>
                  <a:srgbClr val="2C4340"/>
                </a:solidFill>
                <a:latin typeface="Verdana" pitchFamily="34" charset="0"/>
                <a:ea typeface="Verdana" pitchFamily="34" charset="0"/>
                <a:cs typeface="Verdana" pitchFamily="34" charset="0"/>
              </a:defRPr>
            </a:lvl4pPr>
            <a:lvl5pPr algn="l" defTabSz="457200" rtl="0" eaLnBrk="0" fontAlgn="base" hangingPunct="0">
              <a:spcBef>
                <a:spcPct val="0"/>
              </a:spcBef>
              <a:spcAft>
                <a:spcPct val="0"/>
              </a:spcAft>
              <a:defRPr sz="2400" b="1">
                <a:solidFill>
                  <a:srgbClr val="2C4340"/>
                </a:solidFill>
                <a:latin typeface="Verdana" pitchFamily="34" charset="0"/>
                <a:ea typeface="Verdana" pitchFamily="34" charset="0"/>
                <a:cs typeface="Verdana" pitchFamily="34" charset="0"/>
              </a:defRPr>
            </a:lvl5pPr>
            <a:lvl6pPr marL="457200" algn="l" defTabSz="457200" rtl="0" fontAlgn="base">
              <a:spcBef>
                <a:spcPct val="0"/>
              </a:spcBef>
              <a:spcAft>
                <a:spcPct val="0"/>
              </a:spcAft>
              <a:defRPr sz="2400" b="1">
                <a:solidFill>
                  <a:srgbClr val="2C4340"/>
                </a:solidFill>
                <a:latin typeface="Verdana" pitchFamily="34" charset="0"/>
                <a:ea typeface="Verdana" pitchFamily="34" charset="0"/>
                <a:cs typeface="Verdana" pitchFamily="34" charset="0"/>
              </a:defRPr>
            </a:lvl6pPr>
            <a:lvl7pPr marL="914400" algn="l" defTabSz="457200" rtl="0" fontAlgn="base">
              <a:spcBef>
                <a:spcPct val="0"/>
              </a:spcBef>
              <a:spcAft>
                <a:spcPct val="0"/>
              </a:spcAft>
              <a:defRPr sz="2400" b="1">
                <a:solidFill>
                  <a:srgbClr val="2C4340"/>
                </a:solidFill>
                <a:latin typeface="Verdana" pitchFamily="34" charset="0"/>
                <a:ea typeface="Verdana" pitchFamily="34" charset="0"/>
                <a:cs typeface="Verdana" pitchFamily="34" charset="0"/>
              </a:defRPr>
            </a:lvl7pPr>
            <a:lvl8pPr marL="1371600" algn="l" defTabSz="457200" rtl="0" fontAlgn="base">
              <a:spcBef>
                <a:spcPct val="0"/>
              </a:spcBef>
              <a:spcAft>
                <a:spcPct val="0"/>
              </a:spcAft>
              <a:defRPr sz="2400" b="1">
                <a:solidFill>
                  <a:srgbClr val="2C4340"/>
                </a:solidFill>
                <a:latin typeface="Verdana" pitchFamily="34" charset="0"/>
                <a:ea typeface="Verdana" pitchFamily="34" charset="0"/>
                <a:cs typeface="Verdana" pitchFamily="34" charset="0"/>
              </a:defRPr>
            </a:lvl8pPr>
            <a:lvl9pPr marL="1828800" algn="l" defTabSz="457200" rtl="0" fontAlgn="base">
              <a:spcBef>
                <a:spcPct val="0"/>
              </a:spcBef>
              <a:spcAft>
                <a:spcPct val="0"/>
              </a:spcAft>
              <a:defRPr sz="2400" b="1">
                <a:solidFill>
                  <a:srgbClr val="2C4340"/>
                </a:solidFill>
                <a:latin typeface="Verdana" pitchFamily="34" charset="0"/>
                <a:ea typeface="Verdana" pitchFamily="34" charset="0"/>
                <a:cs typeface="Verdana" pitchFamily="34" charset="0"/>
              </a:defRPr>
            </a:lvl9pPr>
          </a:lstStyle>
          <a:p>
            <a:pPr>
              <a:spcBef>
                <a:spcPts val="4000"/>
              </a:spcBef>
              <a:spcAft>
                <a:spcPts val="0"/>
              </a:spcAft>
              <a:defRPr/>
            </a:pPr>
            <a:r>
              <a:rPr lang="en-NZ" sz="1400" spc="-50" dirty="0">
                <a:solidFill>
                  <a:schemeClr val="bg1"/>
                </a:solidFill>
              </a:rPr>
              <a:t>Getting you home healthy and safe.</a:t>
            </a:r>
            <a:br>
              <a:rPr lang="en-NZ" sz="1400" spc="-50" dirty="0">
                <a:solidFill>
                  <a:schemeClr val="bg1"/>
                </a:solidFill>
              </a:rPr>
            </a:br>
            <a:r>
              <a:rPr lang="en-NZ" sz="1400" spc="-50" dirty="0">
                <a:solidFill>
                  <a:schemeClr val="bg1"/>
                </a:solidFill>
              </a:rPr>
              <a:t>That’s what we’re working for.</a:t>
            </a:r>
            <a:endParaRPr lang="en-NZ" sz="1400" b="0" i="1" spc="-50" dirty="0">
              <a:solidFill>
                <a:schemeClr val="bg1"/>
              </a:solidFill>
            </a:endParaRPr>
          </a:p>
        </p:txBody>
      </p:sp>
      <p:pic>
        <p:nvPicPr>
          <p:cNvPr id="1026" name="Picture 2" descr="\\wd.govt.nz\dfs\personal\homedrive\WNI1\WilliaA\My Documents\Pictures\WorkSafe logo w te reo 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00191" y="3998640"/>
            <a:ext cx="2573337" cy="822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416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5536" y="483518"/>
            <a:ext cx="8496464" cy="676800"/>
          </a:xfrm>
        </p:spPr>
        <p:txBody>
          <a:bodyPr anchor="b">
            <a:normAutofit/>
          </a:bodyPr>
          <a:lstStyle>
            <a:lvl1pPr algn="l">
              <a:defRPr sz="2200" b="1" cap="none" baseline="0"/>
            </a:lvl1pPr>
          </a:lstStyle>
          <a:p>
            <a:r>
              <a:rPr lang="en-US" dirty="0"/>
              <a:t>Click to edit title</a:t>
            </a:r>
            <a:endParaRPr lang="en-NZ" dirty="0"/>
          </a:p>
        </p:txBody>
      </p:sp>
      <p:sp>
        <p:nvSpPr>
          <p:cNvPr id="3" name="Text Placeholder 2"/>
          <p:cNvSpPr>
            <a:spLocks noGrp="1"/>
          </p:cNvSpPr>
          <p:nvPr>
            <p:ph type="body" idx="1" hasCustomPrompt="1"/>
          </p:nvPr>
        </p:nvSpPr>
        <p:spPr>
          <a:xfrm>
            <a:off x="395536" y="1275606"/>
            <a:ext cx="8495984" cy="360000"/>
          </a:xfrm>
        </p:spPr>
        <p:txBody>
          <a:bodyPr anchor="t">
            <a:normAutofit/>
          </a:bodyPr>
          <a:lstStyle>
            <a:lvl1pPr marL="0" indent="0">
              <a:spcAft>
                <a:spcPts val="0"/>
              </a:spcAft>
              <a:buNone/>
              <a:defRPr sz="1700" i="1">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subtitle</a:t>
            </a:r>
          </a:p>
        </p:txBody>
      </p:sp>
      <p:sp>
        <p:nvSpPr>
          <p:cNvPr id="4" name="Date Placeholder 3"/>
          <p:cNvSpPr>
            <a:spLocks noGrp="1"/>
          </p:cNvSpPr>
          <p:nvPr>
            <p:ph type="dt" sz="half" idx="10"/>
          </p:nvPr>
        </p:nvSpPr>
        <p:spPr/>
        <p:txBody>
          <a:bodyPr/>
          <a:lstStyle/>
          <a:p>
            <a:endParaRPr lang="en-NZ" dirty="0"/>
          </a:p>
        </p:txBody>
      </p:sp>
      <p:sp>
        <p:nvSpPr>
          <p:cNvPr id="5" name="Footer Placeholder 4"/>
          <p:cNvSpPr>
            <a:spLocks noGrp="1"/>
          </p:cNvSpPr>
          <p:nvPr>
            <p:ph type="ftr" sz="quarter" idx="11"/>
          </p:nvPr>
        </p:nvSpPr>
        <p:spPr/>
        <p:txBody>
          <a:bodyPr/>
          <a:lstStyle/>
          <a:p>
            <a:r>
              <a:rPr lang="en-NZ" dirty="0"/>
              <a:t>WorkSafe New Zealand</a:t>
            </a:r>
          </a:p>
        </p:txBody>
      </p:sp>
      <p:sp>
        <p:nvSpPr>
          <p:cNvPr id="6" name="Slide Number Placeholder 5"/>
          <p:cNvSpPr>
            <a:spLocks noGrp="1"/>
          </p:cNvSpPr>
          <p:nvPr>
            <p:ph type="sldNum" sz="quarter" idx="12"/>
          </p:nvPr>
        </p:nvSpPr>
        <p:spPr/>
        <p:txBody>
          <a:bodyPr/>
          <a:lstStyle/>
          <a:p>
            <a:fld id="{2861CBCE-E7CA-4C30-9819-6E45E4376A5D}" type="slidenum">
              <a:rPr lang="en-NZ" smtClean="0"/>
              <a:t>‹#›</a:t>
            </a:fld>
            <a:endParaRPr lang="en-NZ" dirty="0"/>
          </a:p>
        </p:txBody>
      </p:sp>
      <p:sp>
        <p:nvSpPr>
          <p:cNvPr id="8" name="Text Placeholder 7"/>
          <p:cNvSpPr>
            <a:spLocks noGrp="1"/>
          </p:cNvSpPr>
          <p:nvPr>
            <p:ph type="body" sz="quarter" idx="13" hasCustomPrompt="1"/>
          </p:nvPr>
        </p:nvSpPr>
        <p:spPr>
          <a:xfrm>
            <a:off x="395536" y="1851670"/>
            <a:ext cx="8495288" cy="2592032"/>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cxnSp>
        <p:nvCxnSpPr>
          <p:cNvPr id="9" name="Straight Connector 8"/>
          <p:cNvCxnSpPr/>
          <p:nvPr userDrawn="1"/>
        </p:nvCxnSpPr>
        <p:spPr>
          <a:xfrm>
            <a:off x="8676456" y="4803998"/>
            <a:ext cx="216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4217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5536" y="483518"/>
            <a:ext cx="8496464" cy="676800"/>
          </a:xfrm>
        </p:spPr>
        <p:txBody>
          <a:bodyPr anchor="b">
            <a:normAutofit/>
          </a:bodyPr>
          <a:lstStyle>
            <a:lvl1pPr algn="l">
              <a:defRPr sz="2200" b="1" cap="none" baseline="0"/>
            </a:lvl1pPr>
          </a:lstStyle>
          <a:p>
            <a:r>
              <a:rPr lang="en-US" dirty="0"/>
              <a:t>Click to edit title</a:t>
            </a:r>
            <a:endParaRPr lang="en-NZ" dirty="0"/>
          </a:p>
        </p:txBody>
      </p:sp>
      <p:sp>
        <p:nvSpPr>
          <p:cNvPr id="3" name="Text Placeholder 2"/>
          <p:cNvSpPr>
            <a:spLocks noGrp="1"/>
          </p:cNvSpPr>
          <p:nvPr>
            <p:ph type="body" idx="1" hasCustomPrompt="1"/>
          </p:nvPr>
        </p:nvSpPr>
        <p:spPr>
          <a:xfrm>
            <a:off x="395536" y="1275606"/>
            <a:ext cx="8495984" cy="360000"/>
          </a:xfrm>
        </p:spPr>
        <p:txBody>
          <a:bodyPr anchor="t">
            <a:normAutofit/>
          </a:bodyPr>
          <a:lstStyle>
            <a:lvl1pPr marL="0" indent="0">
              <a:spcAft>
                <a:spcPts val="0"/>
              </a:spcAft>
              <a:buNone/>
              <a:defRPr sz="1700" i="1">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subtitle</a:t>
            </a:r>
          </a:p>
        </p:txBody>
      </p:sp>
      <p:sp>
        <p:nvSpPr>
          <p:cNvPr id="4" name="Date Placeholder 3"/>
          <p:cNvSpPr>
            <a:spLocks noGrp="1"/>
          </p:cNvSpPr>
          <p:nvPr>
            <p:ph type="dt" sz="half" idx="10"/>
          </p:nvPr>
        </p:nvSpPr>
        <p:spPr/>
        <p:txBody>
          <a:bodyPr/>
          <a:lstStyle/>
          <a:p>
            <a:endParaRPr lang="en-NZ" dirty="0"/>
          </a:p>
        </p:txBody>
      </p:sp>
      <p:sp>
        <p:nvSpPr>
          <p:cNvPr id="5" name="Footer Placeholder 4"/>
          <p:cNvSpPr>
            <a:spLocks noGrp="1"/>
          </p:cNvSpPr>
          <p:nvPr>
            <p:ph type="ftr" sz="quarter" idx="11"/>
          </p:nvPr>
        </p:nvSpPr>
        <p:spPr/>
        <p:txBody>
          <a:bodyPr/>
          <a:lstStyle/>
          <a:p>
            <a:r>
              <a:rPr lang="en-NZ" dirty="0"/>
              <a:t>WorkSafe New Zealand</a:t>
            </a:r>
          </a:p>
        </p:txBody>
      </p:sp>
      <p:sp>
        <p:nvSpPr>
          <p:cNvPr id="6" name="Slide Number Placeholder 5"/>
          <p:cNvSpPr>
            <a:spLocks noGrp="1"/>
          </p:cNvSpPr>
          <p:nvPr>
            <p:ph type="sldNum" sz="quarter" idx="12"/>
          </p:nvPr>
        </p:nvSpPr>
        <p:spPr/>
        <p:txBody>
          <a:bodyPr/>
          <a:lstStyle/>
          <a:p>
            <a:fld id="{2861CBCE-E7CA-4C30-9819-6E45E4376A5D}" type="slidenum">
              <a:rPr lang="en-NZ" smtClean="0"/>
              <a:t>‹#›</a:t>
            </a:fld>
            <a:endParaRPr lang="en-NZ" dirty="0"/>
          </a:p>
        </p:txBody>
      </p:sp>
      <p:sp>
        <p:nvSpPr>
          <p:cNvPr id="8" name="Text Placeholder 7"/>
          <p:cNvSpPr>
            <a:spLocks noGrp="1"/>
          </p:cNvSpPr>
          <p:nvPr>
            <p:ph type="body" sz="quarter" idx="13" hasCustomPrompt="1"/>
          </p:nvPr>
        </p:nvSpPr>
        <p:spPr>
          <a:xfrm>
            <a:off x="395536" y="1851670"/>
            <a:ext cx="8495288" cy="2592032"/>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cxnSp>
        <p:nvCxnSpPr>
          <p:cNvPr id="9" name="Straight Connector 8"/>
          <p:cNvCxnSpPr/>
          <p:nvPr userDrawn="1"/>
        </p:nvCxnSpPr>
        <p:spPr>
          <a:xfrm>
            <a:off x="8676456" y="4803998"/>
            <a:ext cx="216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0632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9" name="Rectangle 8"/>
          <p:cNvSpPr/>
          <p:nvPr userDrawn="1"/>
        </p:nvSpPr>
        <p:spPr>
          <a:xfrm>
            <a:off x="6012160" y="0"/>
            <a:ext cx="3131840" cy="5143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NZ" dirty="0">
              <a:solidFill>
                <a:schemeClr val="bg2"/>
              </a:solidFill>
            </a:endParaRPr>
          </a:p>
        </p:txBody>
      </p:sp>
      <p:sp>
        <p:nvSpPr>
          <p:cNvPr id="2" name="Title 1"/>
          <p:cNvSpPr>
            <a:spLocks noGrp="1"/>
          </p:cNvSpPr>
          <p:nvPr>
            <p:ph type="title" hasCustomPrompt="1"/>
          </p:nvPr>
        </p:nvSpPr>
        <p:spPr>
          <a:xfrm>
            <a:off x="395536" y="482400"/>
            <a:ext cx="5256584" cy="676800"/>
          </a:xfrm>
        </p:spPr>
        <p:txBody>
          <a:bodyPr anchor="b">
            <a:normAutofit/>
          </a:bodyPr>
          <a:lstStyle>
            <a:lvl1pPr algn="l">
              <a:defRPr sz="2200" b="1" cap="none" baseline="0"/>
            </a:lvl1pPr>
          </a:lstStyle>
          <a:p>
            <a:r>
              <a:rPr lang="en-US" dirty="0"/>
              <a:t>Click to edit title</a:t>
            </a:r>
            <a:endParaRPr lang="en-NZ" dirty="0"/>
          </a:p>
        </p:txBody>
      </p:sp>
      <p:sp>
        <p:nvSpPr>
          <p:cNvPr id="3" name="Text Placeholder 2"/>
          <p:cNvSpPr>
            <a:spLocks noGrp="1"/>
          </p:cNvSpPr>
          <p:nvPr>
            <p:ph type="body" idx="1" hasCustomPrompt="1"/>
          </p:nvPr>
        </p:nvSpPr>
        <p:spPr>
          <a:xfrm>
            <a:off x="395536" y="1274400"/>
            <a:ext cx="5256584" cy="360000"/>
          </a:xfrm>
        </p:spPr>
        <p:txBody>
          <a:bodyPr anchor="t">
            <a:normAutofit/>
          </a:bodyPr>
          <a:lstStyle>
            <a:lvl1pPr marL="0" indent="0">
              <a:spcAft>
                <a:spcPts val="0"/>
              </a:spcAft>
              <a:buNone/>
              <a:defRPr sz="1700" i="1">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subtitle</a:t>
            </a:r>
          </a:p>
        </p:txBody>
      </p:sp>
      <p:sp>
        <p:nvSpPr>
          <p:cNvPr id="4" name="Date Placeholder 3"/>
          <p:cNvSpPr>
            <a:spLocks noGrp="1"/>
          </p:cNvSpPr>
          <p:nvPr>
            <p:ph type="dt" sz="half" idx="10"/>
          </p:nvPr>
        </p:nvSpPr>
        <p:spPr/>
        <p:txBody>
          <a:bodyPr/>
          <a:lstStyle/>
          <a:p>
            <a:endParaRPr lang="en-NZ" dirty="0"/>
          </a:p>
        </p:txBody>
      </p:sp>
      <p:sp>
        <p:nvSpPr>
          <p:cNvPr id="5" name="Footer Placeholder 4"/>
          <p:cNvSpPr>
            <a:spLocks noGrp="1"/>
          </p:cNvSpPr>
          <p:nvPr>
            <p:ph type="ftr" sz="quarter" idx="11"/>
          </p:nvPr>
        </p:nvSpPr>
        <p:spPr/>
        <p:txBody>
          <a:bodyPr/>
          <a:lstStyle/>
          <a:p>
            <a:r>
              <a:rPr lang="en-NZ" dirty="0"/>
              <a:t>WorkSafe New Zealand</a:t>
            </a:r>
          </a:p>
        </p:txBody>
      </p:sp>
      <p:sp>
        <p:nvSpPr>
          <p:cNvPr id="6" name="Slide Number Placeholder 5"/>
          <p:cNvSpPr>
            <a:spLocks noGrp="1"/>
          </p:cNvSpPr>
          <p:nvPr>
            <p:ph type="sldNum" sz="quarter" idx="12"/>
          </p:nvPr>
        </p:nvSpPr>
        <p:spPr/>
        <p:txBody>
          <a:bodyPr/>
          <a:lstStyle/>
          <a:p>
            <a:fld id="{2861CBCE-E7CA-4C30-9819-6E45E4376A5D}" type="slidenum">
              <a:rPr lang="en-NZ" smtClean="0"/>
              <a:t>‹#›</a:t>
            </a:fld>
            <a:endParaRPr lang="en-NZ" dirty="0"/>
          </a:p>
        </p:txBody>
      </p:sp>
      <p:sp>
        <p:nvSpPr>
          <p:cNvPr id="8" name="Text Placeholder 7"/>
          <p:cNvSpPr>
            <a:spLocks noGrp="1"/>
          </p:cNvSpPr>
          <p:nvPr>
            <p:ph type="body" sz="quarter" idx="13" hasCustomPrompt="1"/>
          </p:nvPr>
        </p:nvSpPr>
        <p:spPr>
          <a:xfrm>
            <a:off x="395536" y="1851670"/>
            <a:ext cx="5256584" cy="2592288"/>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cxnSp>
        <p:nvCxnSpPr>
          <p:cNvPr id="10" name="Straight Connector 9"/>
          <p:cNvCxnSpPr/>
          <p:nvPr userDrawn="1"/>
        </p:nvCxnSpPr>
        <p:spPr>
          <a:xfrm>
            <a:off x="8676456" y="4803998"/>
            <a:ext cx="216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599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pic>
        <p:nvPicPr>
          <p:cNvPr id="11"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66076" r="-1"/>
          <a:stretch/>
        </p:blipFill>
        <p:spPr bwMode="auto">
          <a:xfrm>
            <a:off x="6042025" y="1588"/>
            <a:ext cx="3101974"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endParaRPr lang="en-NZ"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NZ" dirty="0"/>
              <a:t>WorkSafe New Zealand</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861CBCE-E7CA-4C30-9819-6E45E4376A5D}" type="slidenum">
              <a:rPr lang="en-NZ" smtClean="0"/>
              <a:pPr/>
              <a:t>‹#›</a:t>
            </a:fld>
            <a:endParaRPr lang="en-NZ" dirty="0"/>
          </a:p>
        </p:txBody>
      </p:sp>
      <p:cxnSp>
        <p:nvCxnSpPr>
          <p:cNvPr id="10" name="Straight Connector 9"/>
          <p:cNvCxnSpPr/>
          <p:nvPr userDrawn="1"/>
        </p:nvCxnSpPr>
        <p:spPr>
          <a:xfrm>
            <a:off x="8676456" y="4803998"/>
            <a:ext cx="216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395536" y="482400"/>
            <a:ext cx="5256584" cy="676800"/>
          </a:xfrm>
        </p:spPr>
        <p:txBody>
          <a:bodyPr anchor="b">
            <a:normAutofit/>
          </a:bodyPr>
          <a:lstStyle>
            <a:lvl1pPr algn="l">
              <a:defRPr sz="2200" b="1" cap="none" baseline="0"/>
            </a:lvl1pPr>
          </a:lstStyle>
          <a:p>
            <a:r>
              <a:rPr lang="en-US" dirty="0"/>
              <a:t>Click to edit title</a:t>
            </a:r>
            <a:endParaRPr lang="en-NZ" dirty="0"/>
          </a:p>
        </p:txBody>
      </p:sp>
      <p:sp>
        <p:nvSpPr>
          <p:cNvPr id="13" name="Text Placeholder 2"/>
          <p:cNvSpPr>
            <a:spLocks noGrp="1"/>
          </p:cNvSpPr>
          <p:nvPr>
            <p:ph type="body" idx="1" hasCustomPrompt="1"/>
          </p:nvPr>
        </p:nvSpPr>
        <p:spPr>
          <a:xfrm>
            <a:off x="395536" y="1274400"/>
            <a:ext cx="5256584" cy="360000"/>
          </a:xfrm>
        </p:spPr>
        <p:txBody>
          <a:bodyPr anchor="t">
            <a:normAutofit/>
          </a:bodyPr>
          <a:lstStyle>
            <a:lvl1pPr marL="0" indent="0">
              <a:spcAft>
                <a:spcPts val="0"/>
              </a:spcAft>
              <a:buNone/>
              <a:defRPr sz="1700" i="1">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subtitle</a:t>
            </a:r>
          </a:p>
        </p:txBody>
      </p:sp>
      <p:sp>
        <p:nvSpPr>
          <p:cNvPr id="14" name="Text Placeholder 7"/>
          <p:cNvSpPr>
            <a:spLocks noGrp="1"/>
          </p:cNvSpPr>
          <p:nvPr>
            <p:ph type="body" sz="quarter" idx="13" hasCustomPrompt="1"/>
          </p:nvPr>
        </p:nvSpPr>
        <p:spPr>
          <a:xfrm>
            <a:off x="395536" y="1851670"/>
            <a:ext cx="5256584" cy="2592288"/>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2769153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pic>
        <p:nvPicPr>
          <p:cNvPr id="12" name="Picture 2" descr="\\wd.govt.nz\dfs\personal\homedrive\WNI1\WilliaA\My Documents\Temporary\WSNZ_2672 SPE 2017-18 v2-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23385"/>
          <a:stretch/>
        </p:blipFill>
        <p:spPr bwMode="auto">
          <a:xfrm>
            <a:off x="6043910" y="0"/>
            <a:ext cx="310009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endParaRPr lang="en-NZ"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NZ" dirty="0"/>
              <a:t>WorkSafe New Zealand</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861CBCE-E7CA-4C30-9819-6E45E4376A5D}" type="slidenum">
              <a:rPr lang="en-NZ" smtClean="0"/>
              <a:pPr/>
              <a:t>‹#›</a:t>
            </a:fld>
            <a:endParaRPr lang="en-NZ" dirty="0"/>
          </a:p>
        </p:txBody>
      </p:sp>
      <p:cxnSp>
        <p:nvCxnSpPr>
          <p:cNvPr id="10" name="Straight Connector 9"/>
          <p:cNvCxnSpPr/>
          <p:nvPr userDrawn="1"/>
        </p:nvCxnSpPr>
        <p:spPr>
          <a:xfrm>
            <a:off x="8676456" y="4803998"/>
            <a:ext cx="216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hasCustomPrompt="1"/>
          </p:nvPr>
        </p:nvSpPr>
        <p:spPr>
          <a:xfrm>
            <a:off x="395536" y="482400"/>
            <a:ext cx="5256584" cy="676800"/>
          </a:xfrm>
        </p:spPr>
        <p:txBody>
          <a:bodyPr anchor="b">
            <a:normAutofit/>
          </a:bodyPr>
          <a:lstStyle>
            <a:lvl1pPr algn="l">
              <a:defRPr sz="2200" b="1" cap="none" baseline="0"/>
            </a:lvl1pPr>
          </a:lstStyle>
          <a:p>
            <a:r>
              <a:rPr lang="en-US" dirty="0"/>
              <a:t>Click to edit title</a:t>
            </a:r>
            <a:endParaRPr lang="en-NZ" dirty="0"/>
          </a:p>
        </p:txBody>
      </p:sp>
      <p:sp>
        <p:nvSpPr>
          <p:cNvPr id="13" name="Text Placeholder 2"/>
          <p:cNvSpPr>
            <a:spLocks noGrp="1"/>
          </p:cNvSpPr>
          <p:nvPr>
            <p:ph type="body" idx="1" hasCustomPrompt="1"/>
          </p:nvPr>
        </p:nvSpPr>
        <p:spPr>
          <a:xfrm>
            <a:off x="395536" y="1274400"/>
            <a:ext cx="5256584" cy="360000"/>
          </a:xfrm>
        </p:spPr>
        <p:txBody>
          <a:bodyPr anchor="t">
            <a:normAutofit/>
          </a:bodyPr>
          <a:lstStyle>
            <a:lvl1pPr marL="0" indent="0">
              <a:spcAft>
                <a:spcPts val="0"/>
              </a:spcAft>
              <a:buNone/>
              <a:defRPr sz="1700" i="1">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subtitle</a:t>
            </a:r>
          </a:p>
        </p:txBody>
      </p:sp>
      <p:sp>
        <p:nvSpPr>
          <p:cNvPr id="14" name="Text Placeholder 7"/>
          <p:cNvSpPr>
            <a:spLocks noGrp="1"/>
          </p:cNvSpPr>
          <p:nvPr>
            <p:ph type="body" sz="quarter" idx="13" hasCustomPrompt="1"/>
          </p:nvPr>
        </p:nvSpPr>
        <p:spPr>
          <a:xfrm>
            <a:off x="395536" y="1851670"/>
            <a:ext cx="5256584" cy="2592288"/>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2520601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5">
    <p:spTree>
      <p:nvGrpSpPr>
        <p:cNvPr id="1" name=""/>
        <p:cNvGrpSpPr/>
        <p:nvPr/>
      </p:nvGrpSpPr>
      <p:grpSpPr>
        <a:xfrm>
          <a:off x="0" y="0"/>
          <a:ext cx="0" cy="0"/>
          <a:chOff x="0" y="0"/>
          <a:chExt cx="0" cy="0"/>
        </a:xfrm>
      </p:grpSpPr>
      <p:pic>
        <p:nvPicPr>
          <p:cNvPr id="11" name="Picture 2" descr="\\wd.govt.nz\dfs\personal\homedrive\WNI1\WilliaA\My Documents\Temporary\WSNZ_2672 SPE 2017-18 v2-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8232" r="14331"/>
          <a:stretch/>
        </p:blipFill>
        <p:spPr bwMode="auto">
          <a:xfrm flipH="1">
            <a:off x="6016282" y="1"/>
            <a:ext cx="3127718"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endParaRPr lang="en-NZ"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NZ" dirty="0"/>
              <a:t>WorkSafe New Zealand</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861CBCE-E7CA-4C30-9819-6E45E4376A5D}" type="slidenum">
              <a:rPr lang="en-NZ" smtClean="0"/>
              <a:pPr/>
              <a:t>‹#›</a:t>
            </a:fld>
            <a:endParaRPr lang="en-NZ" dirty="0"/>
          </a:p>
        </p:txBody>
      </p:sp>
      <p:cxnSp>
        <p:nvCxnSpPr>
          <p:cNvPr id="10" name="Straight Connector 9"/>
          <p:cNvCxnSpPr/>
          <p:nvPr userDrawn="1"/>
        </p:nvCxnSpPr>
        <p:spPr>
          <a:xfrm>
            <a:off x="8676456" y="4803998"/>
            <a:ext cx="216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395536" y="482400"/>
            <a:ext cx="5256584" cy="676800"/>
          </a:xfrm>
        </p:spPr>
        <p:txBody>
          <a:bodyPr anchor="b">
            <a:normAutofit/>
          </a:bodyPr>
          <a:lstStyle>
            <a:lvl1pPr algn="l">
              <a:defRPr sz="2200" b="1" cap="none" baseline="0"/>
            </a:lvl1pPr>
          </a:lstStyle>
          <a:p>
            <a:r>
              <a:rPr lang="en-US" dirty="0"/>
              <a:t>Click to edit title</a:t>
            </a:r>
            <a:endParaRPr lang="en-NZ" dirty="0"/>
          </a:p>
        </p:txBody>
      </p:sp>
      <p:sp>
        <p:nvSpPr>
          <p:cNvPr id="13" name="Text Placeholder 2"/>
          <p:cNvSpPr>
            <a:spLocks noGrp="1"/>
          </p:cNvSpPr>
          <p:nvPr>
            <p:ph type="body" idx="1" hasCustomPrompt="1"/>
          </p:nvPr>
        </p:nvSpPr>
        <p:spPr>
          <a:xfrm>
            <a:off x="395536" y="1274400"/>
            <a:ext cx="5256584" cy="360000"/>
          </a:xfrm>
        </p:spPr>
        <p:txBody>
          <a:bodyPr anchor="t">
            <a:normAutofit/>
          </a:bodyPr>
          <a:lstStyle>
            <a:lvl1pPr marL="0" indent="0">
              <a:spcAft>
                <a:spcPts val="0"/>
              </a:spcAft>
              <a:buNone/>
              <a:defRPr sz="1700" i="1">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subtitle</a:t>
            </a:r>
          </a:p>
        </p:txBody>
      </p:sp>
      <p:sp>
        <p:nvSpPr>
          <p:cNvPr id="14" name="Text Placeholder 7"/>
          <p:cNvSpPr>
            <a:spLocks noGrp="1"/>
          </p:cNvSpPr>
          <p:nvPr>
            <p:ph type="body" sz="quarter" idx="13" hasCustomPrompt="1"/>
          </p:nvPr>
        </p:nvSpPr>
        <p:spPr>
          <a:xfrm>
            <a:off x="395536" y="1851670"/>
            <a:ext cx="5256584" cy="2592288"/>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1544534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6">
    <p:spTree>
      <p:nvGrpSpPr>
        <p:cNvPr id="1" name=""/>
        <p:cNvGrpSpPr/>
        <p:nvPr/>
      </p:nvGrpSpPr>
      <p:grpSpPr>
        <a:xfrm>
          <a:off x="0" y="0"/>
          <a:ext cx="0" cy="0"/>
          <a:chOff x="0" y="0"/>
          <a:chExt cx="0" cy="0"/>
        </a:xfrm>
      </p:grpSpPr>
      <p:pic>
        <p:nvPicPr>
          <p:cNvPr id="12" name="Picture 2" descr="\\wd.govt.nz\dfs\personal\homedrive\WNI1\WilliaA\My Documents\Temporary\WSNZ_2672 SPE 2017-18 v2-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14025"/>
          <a:stretch/>
        </p:blipFill>
        <p:spPr bwMode="auto">
          <a:xfrm>
            <a:off x="6007398" y="0"/>
            <a:ext cx="3136602"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endParaRPr lang="en-NZ"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en-NZ" dirty="0"/>
              <a:t>WorkSafe New Zealand</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2861CBCE-E7CA-4C30-9819-6E45E4376A5D}" type="slidenum">
              <a:rPr lang="en-NZ" smtClean="0"/>
              <a:pPr/>
              <a:t>‹#›</a:t>
            </a:fld>
            <a:endParaRPr lang="en-NZ" dirty="0"/>
          </a:p>
        </p:txBody>
      </p:sp>
      <p:cxnSp>
        <p:nvCxnSpPr>
          <p:cNvPr id="10" name="Straight Connector 9"/>
          <p:cNvCxnSpPr/>
          <p:nvPr userDrawn="1"/>
        </p:nvCxnSpPr>
        <p:spPr>
          <a:xfrm>
            <a:off x="8676456" y="4803998"/>
            <a:ext cx="216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hasCustomPrompt="1"/>
          </p:nvPr>
        </p:nvSpPr>
        <p:spPr>
          <a:xfrm>
            <a:off x="395536" y="482400"/>
            <a:ext cx="5256584" cy="676800"/>
          </a:xfrm>
        </p:spPr>
        <p:txBody>
          <a:bodyPr anchor="b">
            <a:normAutofit/>
          </a:bodyPr>
          <a:lstStyle>
            <a:lvl1pPr algn="l">
              <a:defRPr sz="2200" b="1" cap="none" baseline="0"/>
            </a:lvl1pPr>
          </a:lstStyle>
          <a:p>
            <a:r>
              <a:rPr lang="en-US" dirty="0"/>
              <a:t>Click to edit title</a:t>
            </a:r>
            <a:endParaRPr lang="en-NZ" dirty="0"/>
          </a:p>
        </p:txBody>
      </p:sp>
      <p:sp>
        <p:nvSpPr>
          <p:cNvPr id="13" name="Text Placeholder 2"/>
          <p:cNvSpPr>
            <a:spLocks noGrp="1"/>
          </p:cNvSpPr>
          <p:nvPr>
            <p:ph type="body" idx="1" hasCustomPrompt="1"/>
          </p:nvPr>
        </p:nvSpPr>
        <p:spPr>
          <a:xfrm>
            <a:off x="395536" y="1274400"/>
            <a:ext cx="5256584" cy="360000"/>
          </a:xfrm>
        </p:spPr>
        <p:txBody>
          <a:bodyPr anchor="t">
            <a:normAutofit/>
          </a:bodyPr>
          <a:lstStyle>
            <a:lvl1pPr marL="0" indent="0">
              <a:spcAft>
                <a:spcPts val="0"/>
              </a:spcAft>
              <a:buNone/>
              <a:defRPr sz="1700" i="1">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subtitle</a:t>
            </a:r>
          </a:p>
        </p:txBody>
      </p:sp>
      <p:sp>
        <p:nvSpPr>
          <p:cNvPr id="14" name="Text Placeholder 7"/>
          <p:cNvSpPr>
            <a:spLocks noGrp="1"/>
          </p:cNvSpPr>
          <p:nvPr>
            <p:ph type="body" sz="quarter" idx="13" hasCustomPrompt="1"/>
          </p:nvPr>
        </p:nvSpPr>
        <p:spPr>
          <a:xfrm>
            <a:off x="395536" y="1851670"/>
            <a:ext cx="5256584" cy="2592288"/>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1604653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7">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3799"/>
          <a:stretch/>
        </p:blipFill>
        <p:spPr bwMode="auto">
          <a:xfrm>
            <a:off x="5995420" y="-6780"/>
            <a:ext cx="3148580" cy="515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endParaRPr lang="en-NZ" dirty="0"/>
          </a:p>
        </p:txBody>
      </p:sp>
      <p:sp>
        <p:nvSpPr>
          <p:cNvPr id="13" name="Footer Placeholder 4"/>
          <p:cNvSpPr>
            <a:spLocks noGrp="1"/>
          </p:cNvSpPr>
          <p:nvPr>
            <p:ph type="ftr" sz="quarter" idx="11"/>
          </p:nvPr>
        </p:nvSpPr>
        <p:spPr>
          <a:xfrm>
            <a:off x="6732240" y="4849200"/>
            <a:ext cx="2160240" cy="216000"/>
          </a:xfrm>
        </p:spPr>
        <p:txBody>
          <a:bodyPr/>
          <a:lstStyle>
            <a:lvl1pPr>
              <a:defRPr>
                <a:solidFill>
                  <a:schemeClr val="tx2"/>
                </a:solidFill>
              </a:defRPr>
            </a:lvl1pPr>
          </a:lstStyle>
          <a:p>
            <a:r>
              <a:rPr lang="en-NZ" dirty="0"/>
              <a:t>WorkSafe New Zealand</a:t>
            </a:r>
          </a:p>
        </p:txBody>
      </p:sp>
      <p:sp>
        <p:nvSpPr>
          <p:cNvPr id="14" name="Slide Number Placeholder 5"/>
          <p:cNvSpPr>
            <a:spLocks noGrp="1"/>
          </p:cNvSpPr>
          <p:nvPr>
            <p:ph type="sldNum" sz="quarter" idx="12"/>
          </p:nvPr>
        </p:nvSpPr>
        <p:spPr>
          <a:xfrm>
            <a:off x="8172400" y="4536000"/>
            <a:ext cx="720080" cy="216000"/>
          </a:xfrm>
        </p:spPr>
        <p:txBody>
          <a:bodyPr/>
          <a:lstStyle>
            <a:lvl1pPr>
              <a:defRPr>
                <a:solidFill>
                  <a:schemeClr val="tx2"/>
                </a:solidFill>
              </a:defRPr>
            </a:lvl1pPr>
          </a:lstStyle>
          <a:p>
            <a:fld id="{2861CBCE-E7CA-4C30-9819-6E45E4376A5D}" type="slidenum">
              <a:rPr lang="en-NZ" smtClean="0"/>
              <a:pPr/>
              <a:t>‹#›</a:t>
            </a:fld>
            <a:endParaRPr lang="en-NZ" dirty="0"/>
          </a:p>
        </p:txBody>
      </p:sp>
      <p:cxnSp>
        <p:nvCxnSpPr>
          <p:cNvPr id="15" name="Straight Connector 14"/>
          <p:cNvCxnSpPr/>
          <p:nvPr userDrawn="1"/>
        </p:nvCxnSpPr>
        <p:spPr>
          <a:xfrm>
            <a:off x="8676456" y="4803998"/>
            <a:ext cx="216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hasCustomPrompt="1"/>
          </p:nvPr>
        </p:nvSpPr>
        <p:spPr>
          <a:xfrm>
            <a:off x="395536" y="482400"/>
            <a:ext cx="5256584" cy="676800"/>
          </a:xfrm>
        </p:spPr>
        <p:txBody>
          <a:bodyPr anchor="b">
            <a:normAutofit/>
          </a:bodyPr>
          <a:lstStyle>
            <a:lvl1pPr algn="l">
              <a:defRPr sz="2200" b="1" cap="none" baseline="0"/>
            </a:lvl1pPr>
          </a:lstStyle>
          <a:p>
            <a:r>
              <a:rPr lang="en-US" dirty="0"/>
              <a:t>Click to edit title</a:t>
            </a:r>
            <a:endParaRPr lang="en-NZ" dirty="0"/>
          </a:p>
        </p:txBody>
      </p:sp>
      <p:sp>
        <p:nvSpPr>
          <p:cNvPr id="12" name="Text Placeholder 2"/>
          <p:cNvSpPr>
            <a:spLocks noGrp="1"/>
          </p:cNvSpPr>
          <p:nvPr>
            <p:ph type="body" idx="1" hasCustomPrompt="1"/>
          </p:nvPr>
        </p:nvSpPr>
        <p:spPr>
          <a:xfrm>
            <a:off x="395536" y="1274400"/>
            <a:ext cx="5256584" cy="360000"/>
          </a:xfrm>
        </p:spPr>
        <p:txBody>
          <a:bodyPr anchor="t">
            <a:normAutofit/>
          </a:bodyPr>
          <a:lstStyle>
            <a:lvl1pPr marL="0" indent="0">
              <a:spcAft>
                <a:spcPts val="0"/>
              </a:spcAft>
              <a:buNone/>
              <a:defRPr sz="1700" i="1">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subtitle</a:t>
            </a:r>
          </a:p>
        </p:txBody>
      </p:sp>
      <p:sp>
        <p:nvSpPr>
          <p:cNvPr id="16" name="Text Placeholder 7"/>
          <p:cNvSpPr>
            <a:spLocks noGrp="1"/>
          </p:cNvSpPr>
          <p:nvPr>
            <p:ph type="body" sz="quarter" idx="13" hasCustomPrompt="1"/>
          </p:nvPr>
        </p:nvSpPr>
        <p:spPr>
          <a:xfrm>
            <a:off x="395536" y="1851670"/>
            <a:ext cx="5256584" cy="2592288"/>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1236919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8">
    <p:spTree>
      <p:nvGrpSpPr>
        <p:cNvPr id="1" name=""/>
        <p:cNvGrpSpPr/>
        <p:nvPr/>
      </p:nvGrpSpPr>
      <p:grpSpPr>
        <a:xfrm>
          <a:off x="0" y="0"/>
          <a:ext cx="0" cy="0"/>
          <a:chOff x="0" y="0"/>
          <a:chExt cx="0" cy="0"/>
        </a:xfrm>
      </p:grpSpPr>
      <p:sp>
        <p:nvSpPr>
          <p:cNvPr id="12" name="Rectangle 11"/>
          <p:cNvSpPr/>
          <p:nvPr userDrawn="1"/>
        </p:nvSpPr>
        <p:spPr>
          <a:xfrm>
            <a:off x="7833780" y="0"/>
            <a:ext cx="1310220" cy="5143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NZ" dirty="0">
              <a:solidFill>
                <a:schemeClr val="bg2"/>
              </a:solidFill>
            </a:endParaRPr>
          </a:p>
        </p:txBody>
      </p:sp>
      <p:sp>
        <p:nvSpPr>
          <p:cNvPr id="2" name="Title 1"/>
          <p:cNvSpPr>
            <a:spLocks noGrp="1"/>
          </p:cNvSpPr>
          <p:nvPr>
            <p:ph type="title" hasCustomPrompt="1"/>
          </p:nvPr>
        </p:nvSpPr>
        <p:spPr>
          <a:xfrm>
            <a:off x="395536" y="482400"/>
            <a:ext cx="6984776" cy="676800"/>
          </a:xfrm>
        </p:spPr>
        <p:txBody>
          <a:bodyPr anchor="b">
            <a:normAutofit/>
          </a:bodyPr>
          <a:lstStyle>
            <a:lvl1pPr algn="l">
              <a:defRPr sz="2200" b="1" cap="none" baseline="0"/>
            </a:lvl1pPr>
          </a:lstStyle>
          <a:p>
            <a:r>
              <a:rPr lang="en-US" dirty="0"/>
              <a:t>Click to edit title</a:t>
            </a:r>
            <a:endParaRPr lang="en-NZ" dirty="0"/>
          </a:p>
        </p:txBody>
      </p:sp>
      <p:sp>
        <p:nvSpPr>
          <p:cNvPr id="3" name="Text Placeholder 2"/>
          <p:cNvSpPr>
            <a:spLocks noGrp="1"/>
          </p:cNvSpPr>
          <p:nvPr>
            <p:ph type="body" idx="1" hasCustomPrompt="1"/>
          </p:nvPr>
        </p:nvSpPr>
        <p:spPr>
          <a:xfrm>
            <a:off x="395536" y="1274400"/>
            <a:ext cx="6984776" cy="360000"/>
          </a:xfrm>
        </p:spPr>
        <p:txBody>
          <a:bodyPr anchor="t">
            <a:normAutofit/>
          </a:bodyPr>
          <a:lstStyle>
            <a:lvl1pPr marL="0" indent="0">
              <a:spcAft>
                <a:spcPts val="0"/>
              </a:spcAft>
              <a:buNone/>
              <a:defRPr sz="1700" i="1">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subtitle</a:t>
            </a:r>
          </a:p>
        </p:txBody>
      </p:sp>
      <p:sp>
        <p:nvSpPr>
          <p:cNvPr id="4" name="Date Placeholder 3"/>
          <p:cNvSpPr>
            <a:spLocks noGrp="1"/>
          </p:cNvSpPr>
          <p:nvPr>
            <p:ph type="dt" sz="half" idx="10"/>
          </p:nvPr>
        </p:nvSpPr>
        <p:spPr/>
        <p:txBody>
          <a:bodyPr/>
          <a:lstStyle/>
          <a:p>
            <a:endParaRPr lang="en-NZ" dirty="0"/>
          </a:p>
        </p:txBody>
      </p:sp>
      <p:sp>
        <p:nvSpPr>
          <p:cNvPr id="6" name="Slide Number Placeholder 5"/>
          <p:cNvSpPr>
            <a:spLocks noGrp="1"/>
          </p:cNvSpPr>
          <p:nvPr>
            <p:ph type="sldNum" sz="quarter" idx="12"/>
          </p:nvPr>
        </p:nvSpPr>
        <p:spPr/>
        <p:txBody>
          <a:bodyPr/>
          <a:lstStyle/>
          <a:p>
            <a:fld id="{2861CBCE-E7CA-4C30-9819-6E45E4376A5D}" type="slidenum">
              <a:rPr lang="en-NZ" smtClean="0"/>
              <a:t>‹#›</a:t>
            </a:fld>
            <a:endParaRPr lang="en-NZ" dirty="0"/>
          </a:p>
        </p:txBody>
      </p:sp>
      <p:sp>
        <p:nvSpPr>
          <p:cNvPr id="8" name="Text Placeholder 7"/>
          <p:cNvSpPr>
            <a:spLocks noGrp="1"/>
          </p:cNvSpPr>
          <p:nvPr>
            <p:ph type="body" sz="quarter" idx="13" hasCustomPrompt="1"/>
          </p:nvPr>
        </p:nvSpPr>
        <p:spPr>
          <a:xfrm>
            <a:off x="395536" y="1851670"/>
            <a:ext cx="6984776" cy="2592288"/>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cxnSp>
        <p:nvCxnSpPr>
          <p:cNvPr id="10" name="Straight Connector 9"/>
          <p:cNvCxnSpPr/>
          <p:nvPr userDrawn="1"/>
        </p:nvCxnSpPr>
        <p:spPr>
          <a:xfrm>
            <a:off x="8676456" y="4803998"/>
            <a:ext cx="216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3426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2">
    <p:spTree>
      <p:nvGrpSpPr>
        <p:cNvPr id="1" name=""/>
        <p:cNvGrpSpPr/>
        <p:nvPr/>
      </p:nvGrpSpPr>
      <p:grpSpPr>
        <a:xfrm>
          <a:off x="0" y="0"/>
          <a:ext cx="0" cy="0"/>
          <a:chOff x="0" y="0"/>
          <a:chExt cx="0" cy="0"/>
        </a:xfrm>
      </p:grpSpPr>
      <p:pic>
        <p:nvPicPr>
          <p:cNvPr id="11"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44" y="0"/>
            <a:ext cx="9158288"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a:spLocks noGrp="1"/>
          </p:cNvSpPr>
          <p:nvPr>
            <p:ph type="ctrTitle" hasCustomPrompt="1"/>
          </p:nvPr>
        </p:nvSpPr>
        <p:spPr>
          <a:xfrm>
            <a:off x="539552" y="1347614"/>
            <a:ext cx="4464496" cy="1102519"/>
          </a:xfrm>
        </p:spPr>
        <p:txBody>
          <a:bodyPr lIns="0" tIns="0" rIns="0" bIns="0">
            <a:normAutofit/>
          </a:bodyPr>
          <a:lstStyle>
            <a:lvl1pPr>
              <a:defRPr sz="3000">
                <a:solidFill>
                  <a:schemeClr val="bg1"/>
                </a:solidFill>
              </a:defRPr>
            </a:lvl1pPr>
          </a:lstStyle>
          <a:p>
            <a:r>
              <a:rPr lang="en-US" dirty="0"/>
              <a:t>Click to edit presentation title</a:t>
            </a:r>
            <a:endParaRPr lang="en-NZ" dirty="0"/>
          </a:p>
        </p:txBody>
      </p:sp>
      <p:sp>
        <p:nvSpPr>
          <p:cNvPr id="13" name="Subtitle 2"/>
          <p:cNvSpPr>
            <a:spLocks noGrp="1"/>
          </p:cNvSpPr>
          <p:nvPr>
            <p:ph type="subTitle" idx="1" hasCustomPrompt="1"/>
          </p:nvPr>
        </p:nvSpPr>
        <p:spPr>
          <a:xfrm>
            <a:off x="539552" y="2715766"/>
            <a:ext cx="4464496" cy="737220"/>
          </a:xfrm>
          <a:ln>
            <a:noFill/>
          </a:ln>
        </p:spPr>
        <p:txBody>
          <a:bodyPr lIns="0" tIns="0" rIns="0" bIns="0">
            <a:normAutofit/>
          </a:bodyPr>
          <a:lstStyle>
            <a:lvl1pPr marL="0" indent="0" algn="l">
              <a:spcAft>
                <a:spcPts val="0"/>
              </a:spcAft>
              <a:buNone/>
              <a:defRPr sz="1600" b="1" i="1">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endParaRPr lang="en-NZ" dirty="0"/>
          </a:p>
        </p:txBody>
      </p:sp>
      <p:sp>
        <p:nvSpPr>
          <p:cNvPr id="14" name="Text Placeholder 7"/>
          <p:cNvSpPr>
            <a:spLocks noGrp="1"/>
          </p:cNvSpPr>
          <p:nvPr>
            <p:ph type="body" sz="quarter" idx="13" hasCustomPrompt="1"/>
          </p:nvPr>
        </p:nvSpPr>
        <p:spPr>
          <a:xfrm>
            <a:off x="539750" y="4156075"/>
            <a:ext cx="4464298" cy="360363"/>
          </a:xfrm>
        </p:spPr>
        <p:txBody>
          <a:bodyPr lIns="0" tIns="0" rIns="0" bIns="0">
            <a:noAutofit/>
          </a:bodyPr>
          <a:lstStyle>
            <a:lvl1pPr>
              <a:spcAft>
                <a:spcPts val="0"/>
              </a:spcAft>
              <a:defRPr sz="1300" b="1">
                <a:solidFill>
                  <a:schemeClr val="bg1"/>
                </a:solidFill>
              </a:defRPr>
            </a:lvl1pPr>
          </a:lstStyle>
          <a:p>
            <a:pPr lvl="0"/>
            <a:r>
              <a:rPr lang="en-US" dirty="0"/>
              <a:t>Click to edit Presenter</a:t>
            </a:r>
            <a:endParaRPr lang="en-NZ" dirty="0"/>
          </a:p>
        </p:txBody>
      </p:sp>
      <p:sp>
        <p:nvSpPr>
          <p:cNvPr id="15" name="Text Placeholder 7"/>
          <p:cNvSpPr>
            <a:spLocks noGrp="1"/>
          </p:cNvSpPr>
          <p:nvPr>
            <p:ph type="body" sz="quarter" idx="14" hasCustomPrompt="1"/>
          </p:nvPr>
        </p:nvSpPr>
        <p:spPr>
          <a:xfrm>
            <a:off x="530258" y="4587974"/>
            <a:ext cx="4473790" cy="360363"/>
          </a:xfrm>
        </p:spPr>
        <p:txBody>
          <a:bodyPr lIns="0" tIns="0" rIns="0" bIns="0">
            <a:noAutofit/>
          </a:bodyPr>
          <a:lstStyle>
            <a:lvl1pPr>
              <a:spcAft>
                <a:spcPts val="0"/>
              </a:spcAft>
              <a:defRPr sz="1300" b="1" baseline="0">
                <a:solidFill>
                  <a:schemeClr val="bg1"/>
                </a:solidFill>
              </a:defRPr>
            </a:lvl1pPr>
          </a:lstStyle>
          <a:p>
            <a:pPr lvl="0"/>
            <a:r>
              <a:rPr lang="en-US" dirty="0"/>
              <a:t>Click to edit Day Month Year</a:t>
            </a:r>
            <a:endParaRPr lang="en-NZ" dirty="0"/>
          </a:p>
        </p:txBody>
      </p:sp>
      <p:pic>
        <p:nvPicPr>
          <p:cNvPr id="16" name="Picture 3"/>
          <p:cNvPicPr>
            <a:picLocks noChangeAspect="1"/>
          </p:cNvPicPr>
          <p:nvPr userDrawn="1"/>
        </p:nvPicPr>
        <p:blipFill>
          <a:blip r:embed="rId3" cstate="print">
            <a:extLst>
              <a:ext uri="{28A0092B-C50C-407E-A947-70E740481C1C}">
                <a14:useLocalDpi xmlns:a14="http://schemas.microsoft.com/office/drawing/2010/main" val="0"/>
              </a:ext>
            </a:extLst>
          </a:blip>
          <a:srcRect l="5417" t="4568" r="60417" b="84677"/>
          <a:stretch>
            <a:fillRect/>
          </a:stretch>
        </p:blipFill>
        <p:spPr bwMode="auto">
          <a:xfrm>
            <a:off x="495300" y="238125"/>
            <a:ext cx="31242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userDrawn="1"/>
        </p:nvCxnSpPr>
        <p:spPr>
          <a:xfrm>
            <a:off x="539552" y="2571750"/>
            <a:ext cx="446449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15809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aruiti Content">
    <p:spTree>
      <p:nvGrpSpPr>
        <p:cNvPr id="1" name=""/>
        <p:cNvGrpSpPr/>
        <p:nvPr/>
      </p:nvGrpSpPr>
      <p:grpSpPr>
        <a:xfrm>
          <a:off x="0" y="0"/>
          <a:ext cx="0" cy="0"/>
          <a:chOff x="0" y="0"/>
          <a:chExt cx="0" cy="0"/>
        </a:xfrm>
      </p:grpSpPr>
      <p:pic>
        <p:nvPicPr>
          <p:cNvPr id="10" name="Picture 3"/>
          <p:cNvPicPr>
            <a:picLocks noChangeAspect="1"/>
          </p:cNvPicPr>
          <p:nvPr userDrawn="1"/>
        </p:nvPicPr>
        <p:blipFill rotWithShape="1">
          <a:blip r:embed="rId2">
            <a:extLst>
              <a:ext uri="{28A0092B-C50C-407E-A947-70E740481C1C}">
                <a14:useLocalDpi xmlns:a14="http://schemas.microsoft.com/office/drawing/2010/main" val="0"/>
              </a:ext>
            </a:extLst>
          </a:blip>
          <a:srcRect l="77187"/>
          <a:stretch/>
        </p:blipFill>
        <p:spPr bwMode="auto">
          <a:xfrm>
            <a:off x="7058024" y="3175"/>
            <a:ext cx="2085975"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endParaRPr lang="en-NZ" dirty="0"/>
          </a:p>
        </p:txBody>
      </p:sp>
      <p:sp>
        <p:nvSpPr>
          <p:cNvPr id="5" name="Footer Placeholder 4"/>
          <p:cNvSpPr>
            <a:spLocks noGrp="1"/>
          </p:cNvSpPr>
          <p:nvPr>
            <p:ph type="ftr" sz="quarter" idx="11"/>
          </p:nvPr>
        </p:nvSpPr>
        <p:spPr/>
        <p:txBody>
          <a:bodyPr/>
          <a:lstStyle/>
          <a:p>
            <a:r>
              <a:rPr lang="en-NZ" dirty="0"/>
              <a:t>WorkSafe New Zealand</a:t>
            </a:r>
          </a:p>
        </p:txBody>
      </p:sp>
      <p:sp>
        <p:nvSpPr>
          <p:cNvPr id="6" name="Slide Number Placeholder 5"/>
          <p:cNvSpPr>
            <a:spLocks noGrp="1"/>
          </p:cNvSpPr>
          <p:nvPr>
            <p:ph type="sldNum" sz="quarter" idx="12"/>
          </p:nvPr>
        </p:nvSpPr>
        <p:spPr/>
        <p:txBody>
          <a:bodyPr/>
          <a:lstStyle/>
          <a:p>
            <a:fld id="{2861CBCE-E7CA-4C30-9819-6E45E4376A5D}" type="slidenum">
              <a:rPr lang="en-NZ" smtClean="0"/>
              <a:t>‹#›</a:t>
            </a:fld>
            <a:endParaRPr lang="en-NZ" dirty="0"/>
          </a:p>
        </p:txBody>
      </p:sp>
      <p:cxnSp>
        <p:nvCxnSpPr>
          <p:cNvPr id="9" name="Straight Connector 8"/>
          <p:cNvCxnSpPr/>
          <p:nvPr userDrawn="1"/>
        </p:nvCxnSpPr>
        <p:spPr>
          <a:xfrm>
            <a:off x="8676456" y="4803998"/>
            <a:ext cx="216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hasCustomPrompt="1"/>
          </p:nvPr>
        </p:nvSpPr>
        <p:spPr>
          <a:xfrm>
            <a:off x="395536" y="483518"/>
            <a:ext cx="8496464" cy="676800"/>
          </a:xfrm>
        </p:spPr>
        <p:txBody>
          <a:bodyPr anchor="b">
            <a:normAutofit/>
          </a:bodyPr>
          <a:lstStyle>
            <a:lvl1pPr algn="l">
              <a:defRPr sz="2200" b="1" cap="none" baseline="0"/>
            </a:lvl1pPr>
          </a:lstStyle>
          <a:p>
            <a:r>
              <a:rPr lang="en-US" dirty="0"/>
              <a:t>Click to edit title – for </a:t>
            </a:r>
            <a:r>
              <a:rPr lang="en-US" dirty="0" err="1"/>
              <a:t>Maruiti</a:t>
            </a:r>
            <a:r>
              <a:rPr lang="en-US" dirty="0"/>
              <a:t> presentations</a:t>
            </a:r>
            <a:endParaRPr lang="en-NZ" dirty="0"/>
          </a:p>
        </p:txBody>
      </p:sp>
      <p:sp>
        <p:nvSpPr>
          <p:cNvPr id="12" name="Text Placeholder 2"/>
          <p:cNvSpPr>
            <a:spLocks noGrp="1"/>
          </p:cNvSpPr>
          <p:nvPr>
            <p:ph type="body" idx="1" hasCustomPrompt="1"/>
          </p:nvPr>
        </p:nvSpPr>
        <p:spPr>
          <a:xfrm>
            <a:off x="395536" y="1275606"/>
            <a:ext cx="8495984" cy="360000"/>
          </a:xfrm>
        </p:spPr>
        <p:txBody>
          <a:bodyPr anchor="t">
            <a:normAutofit/>
          </a:bodyPr>
          <a:lstStyle>
            <a:lvl1pPr marL="0" indent="0">
              <a:spcAft>
                <a:spcPts val="0"/>
              </a:spcAft>
              <a:buNone/>
              <a:defRPr sz="1700" i="1">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subtitle</a:t>
            </a:r>
          </a:p>
        </p:txBody>
      </p:sp>
      <p:sp>
        <p:nvSpPr>
          <p:cNvPr id="13" name="Text Placeholder 7"/>
          <p:cNvSpPr>
            <a:spLocks noGrp="1"/>
          </p:cNvSpPr>
          <p:nvPr>
            <p:ph type="body" sz="quarter" idx="13" hasCustomPrompt="1"/>
          </p:nvPr>
        </p:nvSpPr>
        <p:spPr>
          <a:xfrm>
            <a:off x="395536" y="1851670"/>
            <a:ext cx="8495288" cy="2592032"/>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41524116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NZ" dirty="0"/>
          </a:p>
        </p:txBody>
      </p:sp>
      <p:sp>
        <p:nvSpPr>
          <p:cNvPr id="3" name="Footer Placeholder 2"/>
          <p:cNvSpPr>
            <a:spLocks noGrp="1"/>
          </p:cNvSpPr>
          <p:nvPr>
            <p:ph type="ftr" sz="quarter" idx="11"/>
          </p:nvPr>
        </p:nvSpPr>
        <p:spPr/>
        <p:txBody>
          <a:bodyPr/>
          <a:lstStyle/>
          <a:p>
            <a:r>
              <a:rPr lang="en-NZ" dirty="0"/>
              <a:t>WorkSafe New Zealand</a:t>
            </a:r>
          </a:p>
        </p:txBody>
      </p:sp>
      <p:sp>
        <p:nvSpPr>
          <p:cNvPr id="4" name="Slide Number Placeholder 3"/>
          <p:cNvSpPr>
            <a:spLocks noGrp="1"/>
          </p:cNvSpPr>
          <p:nvPr>
            <p:ph type="sldNum" sz="quarter" idx="12"/>
          </p:nvPr>
        </p:nvSpPr>
        <p:spPr/>
        <p:txBody>
          <a:bodyPr/>
          <a:lstStyle/>
          <a:p>
            <a:fld id="{2861CBCE-E7CA-4C30-9819-6E45E4376A5D}" type="slidenum">
              <a:rPr lang="en-NZ" smtClean="0"/>
              <a:t>‹#›</a:t>
            </a:fld>
            <a:endParaRPr lang="en-NZ" dirty="0"/>
          </a:p>
        </p:txBody>
      </p:sp>
      <p:cxnSp>
        <p:nvCxnSpPr>
          <p:cNvPr id="5" name="Straight Connector 4"/>
          <p:cNvCxnSpPr/>
          <p:nvPr userDrawn="1"/>
        </p:nvCxnSpPr>
        <p:spPr>
          <a:xfrm>
            <a:off x="8676456" y="4803998"/>
            <a:ext cx="216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24851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Contents">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27584" y="936000"/>
            <a:ext cx="7344816" cy="411614"/>
          </a:xfrm>
        </p:spPr>
        <p:txBody>
          <a:bodyPr anchor="t">
            <a:normAutofit/>
          </a:bodyPr>
          <a:lstStyle>
            <a:lvl1pPr algn="l">
              <a:defRPr sz="1400" b="1" cap="none" baseline="0">
                <a:solidFill>
                  <a:schemeClr val="bg1"/>
                </a:solidFill>
              </a:defRPr>
            </a:lvl1pPr>
          </a:lstStyle>
          <a:p>
            <a:r>
              <a:rPr lang="en-US" dirty="0"/>
              <a:t>Click to edit title</a:t>
            </a:r>
            <a:endParaRPr lang="en-NZ" dirty="0"/>
          </a:p>
        </p:txBody>
      </p:sp>
      <p:sp>
        <p:nvSpPr>
          <p:cNvPr id="3" name="Text Placeholder 2"/>
          <p:cNvSpPr>
            <a:spLocks noGrp="1"/>
          </p:cNvSpPr>
          <p:nvPr>
            <p:ph type="body" idx="1" hasCustomPrompt="1"/>
          </p:nvPr>
        </p:nvSpPr>
        <p:spPr>
          <a:xfrm>
            <a:off x="1691680" y="1491630"/>
            <a:ext cx="6480721" cy="2520280"/>
          </a:xfrm>
        </p:spPr>
        <p:txBody>
          <a:bodyPr anchor="t">
            <a:normAutofit/>
          </a:bodyPr>
          <a:lstStyle>
            <a:lvl1pPr marL="0" indent="0">
              <a:lnSpc>
                <a:spcPts val="2800"/>
              </a:lnSpc>
              <a:spcAft>
                <a:spcPts val="0"/>
              </a:spcAft>
              <a:buNone/>
              <a:defRPr sz="18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change</a:t>
            </a:r>
          </a:p>
        </p:txBody>
      </p:sp>
      <p:sp>
        <p:nvSpPr>
          <p:cNvPr id="4" name="Date Placeholder 3"/>
          <p:cNvSpPr>
            <a:spLocks noGrp="1"/>
          </p:cNvSpPr>
          <p:nvPr>
            <p:ph type="dt" sz="half" idx="10"/>
          </p:nvPr>
        </p:nvSpPr>
        <p:spPr/>
        <p:txBody>
          <a:bodyPr/>
          <a:lstStyle>
            <a:lvl1pPr>
              <a:defRPr>
                <a:solidFill>
                  <a:schemeClr val="bg1"/>
                </a:solidFill>
              </a:defRPr>
            </a:lvl1pPr>
          </a:lstStyle>
          <a:p>
            <a:endParaRPr lang="en-NZ"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NZ" dirty="0"/>
              <a:t>WorkSafe New Zealand</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861CBCE-E7CA-4C30-9819-6E45E4376A5D}" type="slidenum">
              <a:rPr lang="en-NZ" smtClean="0"/>
              <a:pPr/>
              <a:t>‹#›</a:t>
            </a:fld>
            <a:endParaRPr lang="en-NZ" dirty="0"/>
          </a:p>
        </p:txBody>
      </p:sp>
      <p:cxnSp>
        <p:nvCxnSpPr>
          <p:cNvPr id="9" name="Straight Connector 8"/>
          <p:cNvCxnSpPr/>
          <p:nvPr userDrawn="1"/>
        </p:nvCxnSpPr>
        <p:spPr>
          <a:xfrm>
            <a:off x="8676456" y="4803998"/>
            <a:ext cx="216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34717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 white text">
    <p:bg>
      <p:bgPr>
        <a:solidFill>
          <a:srgbClr val="8D4C7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3568" y="843558"/>
            <a:ext cx="1440160" cy="1296144"/>
          </a:xfrm>
        </p:spPr>
        <p:txBody>
          <a:bodyPr anchor="t">
            <a:noAutofit/>
          </a:bodyPr>
          <a:lstStyle>
            <a:lvl1pPr algn="r">
              <a:defRPr sz="10000" b="1" cap="none" baseline="0">
                <a:solidFill>
                  <a:schemeClr val="bg1"/>
                </a:solidFill>
              </a:defRPr>
            </a:lvl1pPr>
          </a:lstStyle>
          <a:p>
            <a:r>
              <a:rPr lang="en-US" dirty="0"/>
              <a:t>#</a:t>
            </a:r>
            <a:endParaRPr lang="en-NZ" dirty="0"/>
          </a:p>
        </p:txBody>
      </p:sp>
      <p:sp>
        <p:nvSpPr>
          <p:cNvPr id="3" name="Text Placeholder 2"/>
          <p:cNvSpPr>
            <a:spLocks noGrp="1"/>
          </p:cNvSpPr>
          <p:nvPr>
            <p:ph type="body" idx="1" hasCustomPrompt="1"/>
          </p:nvPr>
        </p:nvSpPr>
        <p:spPr>
          <a:xfrm>
            <a:off x="2123728" y="1131590"/>
            <a:ext cx="6264696" cy="1008112"/>
          </a:xfrm>
        </p:spPr>
        <p:txBody>
          <a:bodyPr anchor="b">
            <a:normAutofit/>
          </a:bodyPr>
          <a:lstStyle>
            <a:lvl1pPr marL="0" indent="0">
              <a:lnSpc>
                <a:spcPts val="2200"/>
              </a:lnSpc>
              <a:spcAft>
                <a:spcPts val="0"/>
              </a:spcAft>
              <a:buNone/>
              <a:defRPr sz="1800" b="1"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section title – change background </a:t>
            </a:r>
            <a:r>
              <a:rPr lang="en-US" dirty="0" err="1"/>
              <a:t>colour</a:t>
            </a:r>
            <a:r>
              <a:rPr lang="en-US" dirty="0"/>
              <a:t> by right clicking and going to ‘Format background’</a:t>
            </a:r>
          </a:p>
        </p:txBody>
      </p:sp>
      <p:sp>
        <p:nvSpPr>
          <p:cNvPr id="4" name="Date Placeholder 3"/>
          <p:cNvSpPr>
            <a:spLocks noGrp="1"/>
          </p:cNvSpPr>
          <p:nvPr>
            <p:ph type="dt" sz="half" idx="10"/>
          </p:nvPr>
        </p:nvSpPr>
        <p:spPr/>
        <p:txBody>
          <a:bodyPr/>
          <a:lstStyle>
            <a:lvl1pPr>
              <a:defRPr>
                <a:solidFill>
                  <a:schemeClr val="bg1"/>
                </a:solidFill>
              </a:defRPr>
            </a:lvl1pPr>
          </a:lstStyle>
          <a:p>
            <a:endParaRPr lang="en-NZ"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NZ" dirty="0"/>
              <a:t>WorkSafe New Zealand</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861CBCE-E7CA-4C30-9819-6E45E4376A5D}" type="slidenum">
              <a:rPr lang="en-NZ" smtClean="0"/>
              <a:pPr/>
              <a:t>‹#›</a:t>
            </a:fld>
            <a:endParaRPr lang="en-NZ" dirty="0"/>
          </a:p>
        </p:txBody>
      </p:sp>
      <p:cxnSp>
        <p:nvCxnSpPr>
          <p:cNvPr id="7" name="Straight Connector 6"/>
          <p:cNvCxnSpPr/>
          <p:nvPr userDrawn="1"/>
        </p:nvCxnSpPr>
        <p:spPr>
          <a:xfrm>
            <a:off x="8676456" y="4803998"/>
            <a:ext cx="216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2454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 black tex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3568" y="843558"/>
            <a:ext cx="1440160" cy="1296144"/>
          </a:xfrm>
        </p:spPr>
        <p:txBody>
          <a:bodyPr anchor="t">
            <a:noAutofit/>
          </a:bodyPr>
          <a:lstStyle>
            <a:lvl1pPr algn="r">
              <a:defRPr sz="10000" b="1" cap="none" baseline="0">
                <a:solidFill>
                  <a:schemeClr val="tx2"/>
                </a:solidFill>
              </a:defRPr>
            </a:lvl1pPr>
          </a:lstStyle>
          <a:p>
            <a:r>
              <a:rPr lang="en-US" dirty="0"/>
              <a:t>#</a:t>
            </a:r>
            <a:endParaRPr lang="en-NZ" dirty="0"/>
          </a:p>
        </p:txBody>
      </p:sp>
      <p:sp>
        <p:nvSpPr>
          <p:cNvPr id="3" name="Text Placeholder 2"/>
          <p:cNvSpPr>
            <a:spLocks noGrp="1"/>
          </p:cNvSpPr>
          <p:nvPr>
            <p:ph type="body" idx="1" hasCustomPrompt="1"/>
          </p:nvPr>
        </p:nvSpPr>
        <p:spPr>
          <a:xfrm>
            <a:off x="2123728" y="1131590"/>
            <a:ext cx="6264696" cy="1008112"/>
          </a:xfrm>
        </p:spPr>
        <p:txBody>
          <a:bodyPr anchor="b">
            <a:normAutofit/>
          </a:bodyPr>
          <a:lstStyle>
            <a:lvl1pPr marL="0" indent="0">
              <a:lnSpc>
                <a:spcPts val="2200"/>
              </a:lnSpc>
              <a:spcAft>
                <a:spcPts val="0"/>
              </a:spcAft>
              <a:buNone/>
              <a:defRPr sz="1800" b="1"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section title – change background </a:t>
            </a:r>
            <a:r>
              <a:rPr lang="en-US" dirty="0" err="1"/>
              <a:t>colour</a:t>
            </a:r>
            <a:r>
              <a:rPr lang="en-US" dirty="0"/>
              <a:t> by right clicking and going to ‘Format background’</a:t>
            </a:r>
          </a:p>
        </p:txBody>
      </p:sp>
      <p:sp>
        <p:nvSpPr>
          <p:cNvPr id="4" name="Date Placeholder 3"/>
          <p:cNvSpPr>
            <a:spLocks noGrp="1"/>
          </p:cNvSpPr>
          <p:nvPr>
            <p:ph type="dt" sz="half" idx="10"/>
          </p:nvPr>
        </p:nvSpPr>
        <p:spPr/>
        <p:txBody>
          <a:bodyPr/>
          <a:lstStyle>
            <a:lvl1pPr>
              <a:defRPr>
                <a:solidFill>
                  <a:schemeClr val="tx2"/>
                </a:solidFill>
              </a:defRPr>
            </a:lvl1pPr>
          </a:lstStyle>
          <a:p>
            <a:endParaRPr lang="en-NZ"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en-NZ" dirty="0"/>
              <a:t>WorkSafe New Zealand</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2861CBCE-E7CA-4C30-9819-6E45E4376A5D}" type="slidenum">
              <a:rPr lang="en-NZ" smtClean="0"/>
              <a:pPr/>
              <a:t>‹#›</a:t>
            </a:fld>
            <a:endParaRPr lang="en-NZ" dirty="0"/>
          </a:p>
        </p:txBody>
      </p:sp>
      <p:cxnSp>
        <p:nvCxnSpPr>
          <p:cNvPr id="7" name="Straight Connector 6"/>
          <p:cNvCxnSpPr/>
          <p:nvPr userDrawn="1"/>
        </p:nvCxnSpPr>
        <p:spPr>
          <a:xfrm>
            <a:off x="8676456" y="4803998"/>
            <a:ext cx="216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5286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3">
    <p:spTree>
      <p:nvGrpSpPr>
        <p:cNvPr id="1" name=""/>
        <p:cNvGrpSpPr/>
        <p:nvPr/>
      </p:nvGrpSpPr>
      <p:grpSpPr>
        <a:xfrm>
          <a:off x="0" y="0"/>
          <a:ext cx="0" cy="0"/>
          <a:chOff x="0" y="0"/>
          <a:chExt cx="0" cy="0"/>
        </a:xfrm>
      </p:grpSpPr>
      <p:pic>
        <p:nvPicPr>
          <p:cNvPr id="10"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9158288"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ctrTitle" hasCustomPrompt="1"/>
          </p:nvPr>
        </p:nvSpPr>
        <p:spPr>
          <a:xfrm>
            <a:off x="539552" y="1347614"/>
            <a:ext cx="5832000" cy="1102519"/>
          </a:xfrm>
        </p:spPr>
        <p:txBody>
          <a:bodyPr lIns="0" tIns="0" rIns="0" bIns="0">
            <a:normAutofit/>
          </a:bodyPr>
          <a:lstStyle>
            <a:lvl1pPr>
              <a:defRPr sz="3000">
                <a:solidFill>
                  <a:schemeClr val="bg1"/>
                </a:solidFill>
              </a:defRPr>
            </a:lvl1pPr>
          </a:lstStyle>
          <a:p>
            <a:r>
              <a:rPr lang="en-US" dirty="0"/>
              <a:t>Click to edit presentation title</a:t>
            </a:r>
            <a:endParaRPr lang="en-NZ" dirty="0"/>
          </a:p>
        </p:txBody>
      </p:sp>
      <p:sp>
        <p:nvSpPr>
          <p:cNvPr id="12" name="Subtitle 2"/>
          <p:cNvSpPr>
            <a:spLocks noGrp="1"/>
          </p:cNvSpPr>
          <p:nvPr>
            <p:ph type="subTitle" idx="1" hasCustomPrompt="1"/>
          </p:nvPr>
        </p:nvSpPr>
        <p:spPr>
          <a:xfrm>
            <a:off x="539552" y="2715766"/>
            <a:ext cx="5832000" cy="737220"/>
          </a:xfrm>
          <a:ln>
            <a:noFill/>
          </a:ln>
        </p:spPr>
        <p:txBody>
          <a:bodyPr lIns="0" tIns="0" rIns="0" bIns="0">
            <a:normAutofit/>
          </a:bodyPr>
          <a:lstStyle>
            <a:lvl1pPr marL="0" indent="0" algn="l">
              <a:spcAft>
                <a:spcPts val="0"/>
              </a:spcAft>
              <a:buNone/>
              <a:defRPr sz="1600" b="1" i="1">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endParaRPr lang="en-NZ" dirty="0"/>
          </a:p>
        </p:txBody>
      </p:sp>
      <p:sp>
        <p:nvSpPr>
          <p:cNvPr id="13" name="Text Placeholder 7"/>
          <p:cNvSpPr>
            <a:spLocks noGrp="1"/>
          </p:cNvSpPr>
          <p:nvPr>
            <p:ph type="body" sz="quarter" idx="13" hasCustomPrompt="1"/>
          </p:nvPr>
        </p:nvSpPr>
        <p:spPr>
          <a:xfrm>
            <a:off x="539750" y="4156075"/>
            <a:ext cx="5832000" cy="360363"/>
          </a:xfrm>
        </p:spPr>
        <p:txBody>
          <a:bodyPr lIns="0" tIns="0" rIns="0" bIns="0">
            <a:noAutofit/>
          </a:bodyPr>
          <a:lstStyle>
            <a:lvl1pPr>
              <a:spcAft>
                <a:spcPts val="0"/>
              </a:spcAft>
              <a:defRPr sz="1300" b="1">
                <a:solidFill>
                  <a:schemeClr val="bg1"/>
                </a:solidFill>
              </a:defRPr>
            </a:lvl1pPr>
          </a:lstStyle>
          <a:p>
            <a:pPr lvl="0"/>
            <a:r>
              <a:rPr lang="en-US" dirty="0"/>
              <a:t>Click to edit Presenter</a:t>
            </a:r>
            <a:endParaRPr lang="en-NZ" dirty="0"/>
          </a:p>
        </p:txBody>
      </p:sp>
      <p:cxnSp>
        <p:nvCxnSpPr>
          <p:cNvPr id="14" name="Straight Connector 13"/>
          <p:cNvCxnSpPr/>
          <p:nvPr userDrawn="1"/>
        </p:nvCxnSpPr>
        <p:spPr>
          <a:xfrm>
            <a:off x="539552" y="2571750"/>
            <a:ext cx="532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4" hasCustomPrompt="1"/>
          </p:nvPr>
        </p:nvSpPr>
        <p:spPr>
          <a:xfrm>
            <a:off x="530258" y="4587974"/>
            <a:ext cx="5832000" cy="360363"/>
          </a:xfrm>
        </p:spPr>
        <p:txBody>
          <a:bodyPr lIns="0" tIns="0" rIns="0" bIns="0">
            <a:noAutofit/>
          </a:bodyPr>
          <a:lstStyle>
            <a:lvl1pPr>
              <a:spcAft>
                <a:spcPts val="0"/>
              </a:spcAft>
              <a:defRPr sz="1300" b="1" baseline="0">
                <a:solidFill>
                  <a:schemeClr val="bg1"/>
                </a:solidFill>
              </a:defRPr>
            </a:lvl1pPr>
          </a:lstStyle>
          <a:p>
            <a:pPr lvl="0"/>
            <a:r>
              <a:rPr lang="en-US" dirty="0"/>
              <a:t>Click to edit Day Month Year</a:t>
            </a:r>
            <a:endParaRPr lang="en-NZ" dirty="0"/>
          </a:p>
        </p:txBody>
      </p:sp>
      <p:pic>
        <p:nvPicPr>
          <p:cNvPr id="16" name="Picture 3"/>
          <p:cNvPicPr>
            <a:picLocks noChangeAspect="1"/>
          </p:cNvPicPr>
          <p:nvPr userDrawn="1"/>
        </p:nvPicPr>
        <p:blipFill>
          <a:blip r:embed="rId3" cstate="print">
            <a:extLst>
              <a:ext uri="{28A0092B-C50C-407E-A947-70E740481C1C}">
                <a14:useLocalDpi xmlns:a14="http://schemas.microsoft.com/office/drawing/2010/main" val="0"/>
              </a:ext>
            </a:extLst>
          </a:blip>
          <a:srcRect l="5417" t="4568" r="60417" b="84677"/>
          <a:stretch>
            <a:fillRect/>
          </a:stretch>
        </p:blipFill>
        <p:spPr bwMode="auto">
          <a:xfrm>
            <a:off x="495300" y="238125"/>
            <a:ext cx="31242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5048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6"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9158288"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ctrTitle" hasCustomPrompt="1"/>
          </p:nvPr>
        </p:nvSpPr>
        <p:spPr>
          <a:xfrm>
            <a:off x="539552" y="1347614"/>
            <a:ext cx="4464496" cy="1102519"/>
          </a:xfrm>
        </p:spPr>
        <p:txBody>
          <a:bodyPr lIns="0" tIns="0" rIns="0" bIns="0">
            <a:normAutofit/>
          </a:bodyPr>
          <a:lstStyle>
            <a:lvl1pPr>
              <a:defRPr sz="3000">
                <a:solidFill>
                  <a:schemeClr val="tx2"/>
                </a:solidFill>
              </a:defRPr>
            </a:lvl1pPr>
          </a:lstStyle>
          <a:p>
            <a:r>
              <a:rPr lang="en-US" dirty="0"/>
              <a:t>Click to edit presentation title</a:t>
            </a:r>
            <a:endParaRPr lang="en-NZ" dirty="0"/>
          </a:p>
        </p:txBody>
      </p:sp>
      <p:sp>
        <p:nvSpPr>
          <p:cNvPr id="11" name="Subtitle 2"/>
          <p:cNvSpPr>
            <a:spLocks noGrp="1"/>
          </p:cNvSpPr>
          <p:nvPr>
            <p:ph type="subTitle" idx="1" hasCustomPrompt="1"/>
          </p:nvPr>
        </p:nvSpPr>
        <p:spPr>
          <a:xfrm>
            <a:off x="539552" y="2715766"/>
            <a:ext cx="4464496" cy="737220"/>
          </a:xfrm>
          <a:ln>
            <a:noFill/>
          </a:ln>
        </p:spPr>
        <p:txBody>
          <a:bodyPr lIns="0" tIns="0" rIns="0" bIns="0">
            <a:normAutofit/>
          </a:bodyPr>
          <a:lstStyle>
            <a:lvl1pPr marL="0" indent="0" algn="l">
              <a:spcAft>
                <a:spcPts val="0"/>
              </a:spcAft>
              <a:buNone/>
              <a:defRPr sz="1600" b="1" i="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endParaRPr lang="en-NZ" dirty="0"/>
          </a:p>
        </p:txBody>
      </p:sp>
      <p:sp>
        <p:nvSpPr>
          <p:cNvPr id="12" name="Text Placeholder 7"/>
          <p:cNvSpPr>
            <a:spLocks noGrp="1"/>
          </p:cNvSpPr>
          <p:nvPr>
            <p:ph type="body" sz="quarter" idx="13" hasCustomPrompt="1"/>
          </p:nvPr>
        </p:nvSpPr>
        <p:spPr>
          <a:xfrm>
            <a:off x="539750" y="4156075"/>
            <a:ext cx="4464298" cy="360363"/>
          </a:xfrm>
        </p:spPr>
        <p:txBody>
          <a:bodyPr lIns="0" tIns="0" rIns="0" bIns="0">
            <a:noAutofit/>
          </a:bodyPr>
          <a:lstStyle>
            <a:lvl1pPr>
              <a:spcAft>
                <a:spcPts val="0"/>
              </a:spcAft>
              <a:defRPr sz="1300" b="1">
                <a:solidFill>
                  <a:schemeClr val="bg1"/>
                </a:solidFill>
              </a:defRPr>
            </a:lvl1pPr>
          </a:lstStyle>
          <a:p>
            <a:pPr lvl="0"/>
            <a:r>
              <a:rPr lang="en-US" dirty="0"/>
              <a:t>Click to edit Presenter</a:t>
            </a:r>
            <a:endParaRPr lang="en-NZ" dirty="0"/>
          </a:p>
        </p:txBody>
      </p:sp>
      <p:cxnSp>
        <p:nvCxnSpPr>
          <p:cNvPr id="13" name="Straight Connector 12"/>
          <p:cNvCxnSpPr/>
          <p:nvPr userDrawn="1"/>
        </p:nvCxnSpPr>
        <p:spPr>
          <a:xfrm>
            <a:off x="539552" y="2571750"/>
            <a:ext cx="446449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7"/>
          <p:cNvSpPr>
            <a:spLocks noGrp="1"/>
          </p:cNvSpPr>
          <p:nvPr>
            <p:ph type="body" sz="quarter" idx="14" hasCustomPrompt="1"/>
          </p:nvPr>
        </p:nvSpPr>
        <p:spPr>
          <a:xfrm>
            <a:off x="530258" y="4587974"/>
            <a:ext cx="4473790" cy="360363"/>
          </a:xfrm>
        </p:spPr>
        <p:txBody>
          <a:bodyPr lIns="0" tIns="0" rIns="0" bIns="0">
            <a:noAutofit/>
          </a:bodyPr>
          <a:lstStyle>
            <a:lvl1pPr>
              <a:spcAft>
                <a:spcPts val="0"/>
              </a:spcAft>
              <a:defRPr sz="1300" b="1" baseline="0">
                <a:solidFill>
                  <a:schemeClr val="bg1"/>
                </a:solidFill>
              </a:defRPr>
            </a:lvl1pPr>
          </a:lstStyle>
          <a:p>
            <a:pPr lvl="0"/>
            <a:r>
              <a:rPr lang="en-US" dirty="0"/>
              <a:t>Click to edit Day Month Year</a:t>
            </a:r>
            <a:endParaRPr lang="en-NZ" dirty="0"/>
          </a:p>
        </p:txBody>
      </p:sp>
      <p:pic>
        <p:nvPicPr>
          <p:cNvPr id="17" name="Picture 4"/>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57603" b="80438"/>
          <a:stretch>
            <a:fillRect/>
          </a:stretch>
        </p:blipFill>
        <p:spPr bwMode="auto">
          <a:xfrm>
            <a:off x="0" y="3175"/>
            <a:ext cx="3876675"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0767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5"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9158288"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ctrTitle" hasCustomPrompt="1"/>
          </p:nvPr>
        </p:nvSpPr>
        <p:spPr>
          <a:xfrm>
            <a:off x="539552" y="1347614"/>
            <a:ext cx="4464496" cy="1102519"/>
          </a:xfrm>
        </p:spPr>
        <p:txBody>
          <a:bodyPr lIns="0" tIns="0" rIns="0" bIns="0">
            <a:normAutofit/>
          </a:bodyPr>
          <a:lstStyle>
            <a:lvl1pPr>
              <a:defRPr sz="3000">
                <a:solidFill>
                  <a:schemeClr val="bg1"/>
                </a:solidFill>
              </a:defRPr>
            </a:lvl1pPr>
          </a:lstStyle>
          <a:p>
            <a:r>
              <a:rPr lang="en-US" dirty="0"/>
              <a:t>Click to edit presentation title</a:t>
            </a:r>
            <a:endParaRPr lang="en-NZ" dirty="0"/>
          </a:p>
        </p:txBody>
      </p:sp>
      <p:sp>
        <p:nvSpPr>
          <p:cNvPr id="10" name="Subtitle 2"/>
          <p:cNvSpPr>
            <a:spLocks noGrp="1"/>
          </p:cNvSpPr>
          <p:nvPr>
            <p:ph type="subTitle" idx="1" hasCustomPrompt="1"/>
          </p:nvPr>
        </p:nvSpPr>
        <p:spPr>
          <a:xfrm>
            <a:off x="539552" y="2715766"/>
            <a:ext cx="4464496" cy="737220"/>
          </a:xfrm>
          <a:ln>
            <a:noFill/>
          </a:ln>
        </p:spPr>
        <p:txBody>
          <a:bodyPr lIns="0" tIns="0" rIns="0" bIns="0">
            <a:normAutofit/>
          </a:bodyPr>
          <a:lstStyle>
            <a:lvl1pPr marL="0" indent="0" algn="l">
              <a:spcAft>
                <a:spcPts val="0"/>
              </a:spcAft>
              <a:buNone/>
              <a:defRPr sz="1600" b="1" i="1">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endParaRPr lang="en-NZ" dirty="0"/>
          </a:p>
        </p:txBody>
      </p:sp>
      <p:sp>
        <p:nvSpPr>
          <p:cNvPr id="11" name="Text Placeholder 7"/>
          <p:cNvSpPr>
            <a:spLocks noGrp="1"/>
          </p:cNvSpPr>
          <p:nvPr>
            <p:ph type="body" sz="quarter" idx="13" hasCustomPrompt="1"/>
          </p:nvPr>
        </p:nvSpPr>
        <p:spPr>
          <a:xfrm>
            <a:off x="539750" y="4156075"/>
            <a:ext cx="4464298" cy="360363"/>
          </a:xfrm>
        </p:spPr>
        <p:txBody>
          <a:bodyPr lIns="0" tIns="0" rIns="0" bIns="0">
            <a:noAutofit/>
          </a:bodyPr>
          <a:lstStyle>
            <a:lvl1pPr>
              <a:spcAft>
                <a:spcPts val="0"/>
              </a:spcAft>
              <a:defRPr sz="1300" b="1">
                <a:solidFill>
                  <a:schemeClr val="bg1"/>
                </a:solidFill>
              </a:defRPr>
            </a:lvl1pPr>
          </a:lstStyle>
          <a:p>
            <a:pPr lvl="0"/>
            <a:r>
              <a:rPr lang="en-US" dirty="0"/>
              <a:t>Click to edit Presenter</a:t>
            </a:r>
            <a:endParaRPr lang="en-NZ" dirty="0"/>
          </a:p>
        </p:txBody>
      </p:sp>
      <p:sp>
        <p:nvSpPr>
          <p:cNvPr id="13" name="Text Placeholder 7"/>
          <p:cNvSpPr>
            <a:spLocks noGrp="1"/>
          </p:cNvSpPr>
          <p:nvPr>
            <p:ph type="body" sz="quarter" idx="14" hasCustomPrompt="1"/>
          </p:nvPr>
        </p:nvSpPr>
        <p:spPr>
          <a:xfrm>
            <a:off x="530258" y="4587974"/>
            <a:ext cx="4473790" cy="360363"/>
          </a:xfrm>
        </p:spPr>
        <p:txBody>
          <a:bodyPr lIns="0" tIns="0" rIns="0" bIns="0">
            <a:noAutofit/>
          </a:bodyPr>
          <a:lstStyle>
            <a:lvl1pPr>
              <a:spcAft>
                <a:spcPts val="0"/>
              </a:spcAft>
              <a:defRPr sz="1300" b="1" baseline="0">
                <a:solidFill>
                  <a:schemeClr val="bg1"/>
                </a:solidFill>
              </a:defRPr>
            </a:lvl1pPr>
          </a:lstStyle>
          <a:p>
            <a:pPr lvl="0"/>
            <a:r>
              <a:rPr lang="en-US" dirty="0"/>
              <a:t>Click to edit Day Month Year</a:t>
            </a:r>
            <a:endParaRPr lang="en-NZ" dirty="0"/>
          </a:p>
        </p:txBody>
      </p:sp>
      <p:pic>
        <p:nvPicPr>
          <p:cNvPr id="14" name="Picture 3"/>
          <p:cNvPicPr>
            <a:picLocks noChangeAspect="1"/>
          </p:cNvPicPr>
          <p:nvPr userDrawn="1"/>
        </p:nvPicPr>
        <p:blipFill>
          <a:blip r:embed="rId3" cstate="print">
            <a:extLst>
              <a:ext uri="{28A0092B-C50C-407E-A947-70E740481C1C}">
                <a14:useLocalDpi xmlns:a14="http://schemas.microsoft.com/office/drawing/2010/main" val="0"/>
              </a:ext>
            </a:extLst>
          </a:blip>
          <a:srcRect l="5417" t="4568" r="60417" b="84677"/>
          <a:stretch>
            <a:fillRect/>
          </a:stretch>
        </p:blipFill>
        <p:spPr bwMode="auto">
          <a:xfrm>
            <a:off x="495300" y="238125"/>
            <a:ext cx="31242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15"/>
          <p:cNvCxnSpPr/>
          <p:nvPr userDrawn="1"/>
        </p:nvCxnSpPr>
        <p:spPr>
          <a:xfrm>
            <a:off x="539552" y="2571750"/>
            <a:ext cx="446449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4324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Quote 1">
    <p:spTree>
      <p:nvGrpSpPr>
        <p:cNvPr id="1" name=""/>
        <p:cNvGrpSpPr/>
        <p:nvPr/>
      </p:nvGrpSpPr>
      <p:grpSpPr>
        <a:xfrm>
          <a:off x="0" y="0"/>
          <a:ext cx="0" cy="0"/>
          <a:chOff x="0" y="0"/>
          <a:chExt cx="0" cy="0"/>
        </a:xfrm>
      </p:grpSpPr>
      <p:pic>
        <p:nvPicPr>
          <p:cNvPr id="7" name="Picture 1"/>
          <p:cNvPicPr>
            <a:picLocks noChangeAspect="1"/>
          </p:cNvPicPr>
          <p:nvPr userDrawn="1"/>
        </p:nvPicPr>
        <p:blipFill>
          <a:blip r:embed="rId2" cstate="print">
            <a:extLst>
              <a:ext uri="{28A0092B-C50C-407E-A947-70E740481C1C}">
                <a14:useLocalDpi xmlns:a14="http://schemas.microsoft.com/office/drawing/2010/main" val="0"/>
              </a:ext>
            </a:extLst>
          </a:blip>
          <a:srcRect t="6931" r="11066" b="17680"/>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467544" y="771550"/>
            <a:ext cx="4248472" cy="1512168"/>
          </a:xfrm>
        </p:spPr>
        <p:txBody>
          <a:bodyPr lIns="0" tIns="0" rIns="0" bIns="0" anchor="t"/>
          <a:lstStyle>
            <a:lvl1pPr marL="0" indent="0" algn="l">
              <a:lnSpc>
                <a:spcPts val="3400"/>
              </a:lnSpc>
              <a:buNone/>
              <a:defRPr sz="20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Text Placeholder 8"/>
          <p:cNvSpPr>
            <a:spLocks noGrp="1"/>
          </p:cNvSpPr>
          <p:nvPr>
            <p:ph type="body" sz="quarter" idx="10"/>
          </p:nvPr>
        </p:nvSpPr>
        <p:spPr>
          <a:xfrm>
            <a:off x="468312" y="2571750"/>
            <a:ext cx="4103687" cy="432048"/>
          </a:xfrm>
        </p:spPr>
        <p:txBody>
          <a:bodyPr wrap="square" lIns="0" tIns="0" rIns="0" bIns="0">
            <a:noAutofit/>
          </a:bodyPr>
          <a:lstStyle>
            <a:lvl1pPr>
              <a:lnSpc>
                <a:spcPts val="2200"/>
              </a:lnSpc>
              <a:spcAft>
                <a:spcPts val="0"/>
              </a:spcAft>
              <a:defRPr sz="1300" b="1">
                <a:solidFill>
                  <a:schemeClr val="bg1"/>
                </a:solidFill>
              </a:defRPr>
            </a:lvl1pPr>
            <a:lvl2pPr>
              <a:defRPr sz="1300" b="1">
                <a:solidFill>
                  <a:schemeClr val="bg1"/>
                </a:solidFill>
              </a:defRPr>
            </a:lvl2pPr>
            <a:lvl3pPr>
              <a:defRPr sz="1300" b="1">
                <a:solidFill>
                  <a:schemeClr val="bg1"/>
                </a:solidFill>
              </a:defRPr>
            </a:lvl3pPr>
            <a:lvl4pPr>
              <a:defRPr sz="1300" b="1">
                <a:solidFill>
                  <a:schemeClr val="bg1"/>
                </a:solidFill>
              </a:defRPr>
            </a:lvl4pPr>
            <a:lvl5pPr>
              <a:defRPr sz="1300" b="1">
                <a:solidFill>
                  <a:schemeClr val="bg1"/>
                </a:solidFill>
              </a:defRPr>
            </a:lvl5pPr>
          </a:lstStyle>
          <a:p>
            <a:pPr lvl="0"/>
            <a:r>
              <a:rPr lang="en-US" dirty="0"/>
              <a:t>Click to edit Master text styles</a:t>
            </a:r>
            <a:endParaRPr lang="en-NZ" dirty="0"/>
          </a:p>
        </p:txBody>
      </p:sp>
    </p:spTree>
    <p:extLst>
      <p:ext uri="{BB962C8B-B14F-4D97-AF65-F5344CB8AC3E}">
        <p14:creationId xmlns:p14="http://schemas.microsoft.com/office/powerpoint/2010/main" val="1500626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Quote 2">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BEBA8EAE-BF5A-486C-A8C5-ECC9F3942E4B}">
                <a14:imgProps xmlns:a14="http://schemas.microsoft.com/office/drawing/2010/main">
                  <a14:imgLayer r:embed="rId3">
                    <a14:imgEffect>
                      <a14:brightnessContrast bright="-3000" contrast="-3000"/>
                    </a14:imgEffect>
                  </a14:imgLayer>
                </a14:imgProps>
              </a:ext>
              <a:ext uri="{28A0092B-C50C-407E-A947-70E740481C1C}">
                <a14:useLocalDpi xmlns:a14="http://schemas.microsoft.com/office/drawing/2010/main" val="0"/>
              </a:ext>
            </a:extLst>
          </a:blip>
          <a:srcRect/>
          <a:stretch>
            <a:fillRect/>
          </a:stretch>
        </p:blipFill>
        <p:spPr bwMode="auto">
          <a:xfrm>
            <a:off x="0" y="3175"/>
            <a:ext cx="9144000"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467544" y="771550"/>
            <a:ext cx="4248472" cy="1512168"/>
          </a:xfrm>
        </p:spPr>
        <p:txBody>
          <a:bodyPr lIns="0" tIns="0" rIns="0" bIns="0" anchor="t"/>
          <a:lstStyle>
            <a:lvl1pPr marL="0" indent="0" algn="l">
              <a:lnSpc>
                <a:spcPts val="3400"/>
              </a:lnSpc>
              <a:buNone/>
              <a:defRPr sz="20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Text Placeholder 8"/>
          <p:cNvSpPr>
            <a:spLocks noGrp="1"/>
          </p:cNvSpPr>
          <p:nvPr>
            <p:ph type="body" sz="quarter" idx="10"/>
          </p:nvPr>
        </p:nvSpPr>
        <p:spPr>
          <a:xfrm>
            <a:off x="468312" y="2571750"/>
            <a:ext cx="4103687" cy="432048"/>
          </a:xfrm>
        </p:spPr>
        <p:txBody>
          <a:bodyPr wrap="square" lIns="0" tIns="0" rIns="0" bIns="0">
            <a:noAutofit/>
          </a:bodyPr>
          <a:lstStyle>
            <a:lvl1pPr>
              <a:lnSpc>
                <a:spcPts val="2200"/>
              </a:lnSpc>
              <a:spcAft>
                <a:spcPts val="0"/>
              </a:spcAft>
              <a:defRPr sz="1300" b="1">
                <a:solidFill>
                  <a:schemeClr val="bg1"/>
                </a:solidFill>
              </a:defRPr>
            </a:lvl1pPr>
            <a:lvl2pPr>
              <a:defRPr sz="1300" b="1">
                <a:solidFill>
                  <a:schemeClr val="bg1"/>
                </a:solidFill>
              </a:defRPr>
            </a:lvl2pPr>
            <a:lvl3pPr>
              <a:defRPr sz="1300" b="1">
                <a:solidFill>
                  <a:schemeClr val="bg1"/>
                </a:solidFill>
              </a:defRPr>
            </a:lvl3pPr>
            <a:lvl4pPr>
              <a:defRPr sz="1300" b="1">
                <a:solidFill>
                  <a:schemeClr val="bg1"/>
                </a:solidFill>
              </a:defRPr>
            </a:lvl4pPr>
            <a:lvl5pPr>
              <a:defRPr sz="1300" b="1">
                <a:solidFill>
                  <a:schemeClr val="bg1"/>
                </a:solidFill>
              </a:defRPr>
            </a:lvl5pPr>
          </a:lstStyle>
          <a:p>
            <a:pPr lvl="0"/>
            <a:r>
              <a:rPr lang="en-US" dirty="0"/>
              <a:t>Click to edit Master text styles</a:t>
            </a:r>
            <a:endParaRPr lang="en-NZ" dirty="0"/>
          </a:p>
        </p:txBody>
      </p:sp>
    </p:spTree>
    <p:extLst>
      <p:ext uri="{BB962C8B-B14F-4D97-AF65-F5344CB8AC3E}">
        <p14:creationId xmlns:p14="http://schemas.microsoft.com/office/powerpoint/2010/main" val="3413252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ruiti">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539552" y="1347614"/>
            <a:ext cx="4464496" cy="1102519"/>
          </a:xfrm>
        </p:spPr>
        <p:txBody>
          <a:bodyPr lIns="0" tIns="0" rIns="0" bIns="0">
            <a:normAutofit/>
          </a:bodyPr>
          <a:lstStyle>
            <a:lvl1pPr>
              <a:defRPr sz="3000">
                <a:solidFill>
                  <a:schemeClr val="bg1"/>
                </a:solidFill>
              </a:defRPr>
            </a:lvl1pPr>
          </a:lstStyle>
          <a:p>
            <a:r>
              <a:rPr lang="en-US" dirty="0"/>
              <a:t>Click to edit presentation title</a:t>
            </a:r>
            <a:endParaRPr lang="en-NZ" dirty="0"/>
          </a:p>
        </p:txBody>
      </p:sp>
      <p:sp>
        <p:nvSpPr>
          <p:cNvPr id="10" name="Subtitle 2"/>
          <p:cNvSpPr>
            <a:spLocks noGrp="1"/>
          </p:cNvSpPr>
          <p:nvPr>
            <p:ph type="subTitle" idx="1" hasCustomPrompt="1"/>
          </p:nvPr>
        </p:nvSpPr>
        <p:spPr>
          <a:xfrm>
            <a:off x="539552" y="2715766"/>
            <a:ext cx="4464496" cy="737220"/>
          </a:xfrm>
          <a:ln>
            <a:noFill/>
          </a:ln>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600" b="1" i="1">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a:p>
            <a:pPr lvl="0"/>
            <a:r>
              <a:rPr lang="en-US" dirty="0"/>
              <a:t>For use for </a:t>
            </a:r>
            <a:r>
              <a:rPr lang="en-US" dirty="0" err="1"/>
              <a:t>Maruiti</a:t>
            </a:r>
            <a:r>
              <a:rPr lang="en-US" dirty="0"/>
              <a:t>/Māori presentations</a:t>
            </a:r>
          </a:p>
        </p:txBody>
      </p:sp>
      <p:sp>
        <p:nvSpPr>
          <p:cNvPr id="11" name="Text Placeholder 7"/>
          <p:cNvSpPr>
            <a:spLocks noGrp="1"/>
          </p:cNvSpPr>
          <p:nvPr>
            <p:ph type="body" sz="quarter" idx="13" hasCustomPrompt="1"/>
          </p:nvPr>
        </p:nvSpPr>
        <p:spPr>
          <a:xfrm>
            <a:off x="539750" y="4156075"/>
            <a:ext cx="4464298" cy="360363"/>
          </a:xfrm>
        </p:spPr>
        <p:txBody>
          <a:bodyPr lIns="0" tIns="0" rIns="0" bIns="0">
            <a:noAutofit/>
          </a:bodyPr>
          <a:lstStyle>
            <a:lvl1pPr>
              <a:spcAft>
                <a:spcPts val="0"/>
              </a:spcAft>
              <a:defRPr sz="1300" b="1">
                <a:solidFill>
                  <a:schemeClr val="bg1"/>
                </a:solidFill>
              </a:defRPr>
            </a:lvl1pPr>
          </a:lstStyle>
          <a:p>
            <a:pPr lvl="0"/>
            <a:r>
              <a:rPr lang="en-US" dirty="0"/>
              <a:t>Click to edit Presenter</a:t>
            </a:r>
            <a:endParaRPr lang="en-NZ" dirty="0"/>
          </a:p>
        </p:txBody>
      </p:sp>
      <p:sp>
        <p:nvSpPr>
          <p:cNvPr id="13" name="Text Placeholder 7"/>
          <p:cNvSpPr>
            <a:spLocks noGrp="1"/>
          </p:cNvSpPr>
          <p:nvPr>
            <p:ph type="body" sz="quarter" idx="14" hasCustomPrompt="1"/>
          </p:nvPr>
        </p:nvSpPr>
        <p:spPr>
          <a:xfrm>
            <a:off x="530258" y="4587974"/>
            <a:ext cx="4473790" cy="360363"/>
          </a:xfrm>
        </p:spPr>
        <p:txBody>
          <a:bodyPr lIns="0" tIns="0" rIns="0" bIns="0">
            <a:noAutofit/>
          </a:bodyPr>
          <a:lstStyle>
            <a:lvl1pPr>
              <a:spcAft>
                <a:spcPts val="0"/>
              </a:spcAft>
              <a:defRPr sz="1300" b="1" baseline="0">
                <a:solidFill>
                  <a:schemeClr val="bg1"/>
                </a:solidFill>
              </a:defRPr>
            </a:lvl1pPr>
          </a:lstStyle>
          <a:p>
            <a:pPr lvl="0"/>
            <a:r>
              <a:rPr lang="en-US" dirty="0"/>
              <a:t>Click to edit Day Month Year</a:t>
            </a:r>
            <a:endParaRPr lang="en-NZ" dirty="0"/>
          </a:p>
        </p:txBody>
      </p:sp>
      <p:pic>
        <p:nvPicPr>
          <p:cNvPr id="14" name="Picture 3"/>
          <p:cNvPicPr>
            <a:picLocks noChangeAspect="1"/>
          </p:cNvPicPr>
          <p:nvPr userDrawn="1"/>
        </p:nvPicPr>
        <p:blipFill>
          <a:blip r:embed="rId2" cstate="print">
            <a:extLst>
              <a:ext uri="{28A0092B-C50C-407E-A947-70E740481C1C}">
                <a14:useLocalDpi xmlns:a14="http://schemas.microsoft.com/office/drawing/2010/main" val="0"/>
              </a:ext>
            </a:extLst>
          </a:blip>
          <a:srcRect l="5417" t="4568" r="60417" b="84677"/>
          <a:stretch>
            <a:fillRect/>
          </a:stretch>
        </p:blipFill>
        <p:spPr bwMode="auto">
          <a:xfrm>
            <a:off x="495300" y="238125"/>
            <a:ext cx="31242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15"/>
          <p:cNvCxnSpPr/>
          <p:nvPr userDrawn="1"/>
        </p:nvCxnSpPr>
        <p:spPr>
          <a:xfrm>
            <a:off x="539552" y="2571750"/>
            <a:ext cx="446449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6"/>
          <p:cNvPicPr>
            <a:picLocks noChangeAspect="1"/>
          </p:cNvPicPr>
          <p:nvPr userDrawn="1"/>
        </p:nvPicPr>
        <p:blipFill rotWithShape="1">
          <a:blip r:embed="rId3" cstate="print">
            <a:clrChange>
              <a:clrFrom>
                <a:srgbClr val="22322F"/>
              </a:clrFrom>
              <a:clrTo>
                <a:srgbClr val="22322F">
                  <a:alpha val="0"/>
                </a:srgbClr>
              </a:clrTo>
            </a:clrChange>
            <a:extLst>
              <a:ext uri="{28A0092B-C50C-407E-A947-70E740481C1C}">
                <a14:useLocalDpi xmlns:a14="http://schemas.microsoft.com/office/drawing/2010/main" val="0"/>
              </a:ext>
            </a:extLst>
          </a:blip>
          <a:srcRect l="39478" r="33959" b="14971"/>
          <a:stretch/>
        </p:blipFill>
        <p:spPr bwMode="auto">
          <a:xfrm>
            <a:off x="6300192" y="0"/>
            <a:ext cx="2428875" cy="437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9645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sion statement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822" y="-10268"/>
            <a:ext cx="9187645" cy="5164037"/>
          </a:xfrm>
          <a:prstGeom prst="rect">
            <a:avLst/>
          </a:prstGeom>
        </p:spPr>
      </p:pic>
    </p:spTree>
    <p:extLst>
      <p:ext uri="{BB962C8B-B14F-4D97-AF65-F5344CB8AC3E}">
        <p14:creationId xmlns:p14="http://schemas.microsoft.com/office/powerpoint/2010/main" val="380222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6000" y="482400"/>
            <a:ext cx="8496000" cy="675000"/>
          </a:xfrm>
          <a:prstGeom prst="rect">
            <a:avLst/>
          </a:prstGeom>
        </p:spPr>
        <p:txBody>
          <a:bodyPr vert="horz" lIns="0" tIns="0" rIns="0" bIns="0" rtlCol="0" anchor="b">
            <a:normAutofit/>
          </a:bodyPr>
          <a:lstStyle/>
          <a:p>
            <a:r>
              <a:rPr lang="en-US" dirty="0"/>
              <a:t>Click to edit title</a:t>
            </a:r>
            <a:endParaRPr lang="en-NZ" dirty="0"/>
          </a:p>
        </p:txBody>
      </p:sp>
      <p:sp>
        <p:nvSpPr>
          <p:cNvPr id="3" name="Text Placeholder 2"/>
          <p:cNvSpPr>
            <a:spLocks noGrp="1"/>
          </p:cNvSpPr>
          <p:nvPr>
            <p:ph type="body" idx="1"/>
          </p:nvPr>
        </p:nvSpPr>
        <p:spPr>
          <a:xfrm>
            <a:off x="396000" y="1851670"/>
            <a:ext cx="8496000" cy="2590730"/>
          </a:xfrm>
          <a:prstGeom prst="rect">
            <a:avLst/>
          </a:prstGeom>
        </p:spPr>
        <p:txBody>
          <a:bodyPr vert="horz" lIns="0" tIns="0" rIns="0" bIns="0" rtlCol="0">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Date Placeholder 3"/>
          <p:cNvSpPr>
            <a:spLocks noGrp="1"/>
          </p:cNvSpPr>
          <p:nvPr>
            <p:ph type="dt" sz="half" idx="2"/>
          </p:nvPr>
        </p:nvSpPr>
        <p:spPr>
          <a:xfrm>
            <a:off x="251520" y="4785996"/>
            <a:ext cx="2160240" cy="216000"/>
          </a:xfrm>
          <a:prstGeom prst="rect">
            <a:avLst/>
          </a:prstGeom>
        </p:spPr>
        <p:txBody>
          <a:bodyPr vert="horz" lIns="0" tIns="0" rIns="0" bIns="0" rtlCol="0" anchor="ctr"/>
          <a:lstStyle>
            <a:lvl1pPr algn="l">
              <a:defRPr sz="750">
                <a:solidFill>
                  <a:schemeClr val="tx2"/>
                </a:solidFill>
              </a:defRPr>
            </a:lvl1pPr>
          </a:lstStyle>
          <a:p>
            <a:endParaRPr lang="en-NZ" dirty="0"/>
          </a:p>
        </p:txBody>
      </p:sp>
      <p:sp>
        <p:nvSpPr>
          <p:cNvPr id="5" name="Footer Placeholder 4"/>
          <p:cNvSpPr>
            <a:spLocks noGrp="1"/>
          </p:cNvSpPr>
          <p:nvPr>
            <p:ph type="ftr" sz="quarter" idx="3"/>
          </p:nvPr>
        </p:nvSpPr>
        <p:spPr>
          <a:xfrm>
            <a:off x="6732240" y="4849200"/>
            <a:ext cx="2160240" cy="216000"/>
          </a:xfrm>
          <a:prstGeom prst="rect">
            <a:avLst/>
          </a:prstGeom>
        </p:spPr>
        <p:txBody>
          <a:bodyPr vert="horz" lIns="0" tIns="0" rIns="0" bIns="0" rtlCol="0" anchor="ctr"/>
          <a:lstStyle>
            <a:lvl1pPr algn="r">
              <a:defRPr sz="750" b="1" cap="none" spc="0" baseline="0">
                <a:solidFill>
                  <a:schemeClr val="tx2"/>
                </a:solidFill>
              </a:defRPr>
            </a:lvl1pPr>
          </a:lstStyle>
          <a:p>
            <a:r>
              <a:rPr lang="en-NZ" dirty="0"/>
              <a:t>WorkSafe New Zealand</a:t>
            </a:r>
          </a:p>
        </p:txBody>
      </p:sp>
      <p:sp>
        <p:nvSpPr>
          <p:cNvPr id="6" name="Slide Number Placeholder 5"/>
          <p:cNvSpPr>
            <a:spLocks noGrp="1"/>
          </p:cNvSpPr>
          <p:nvPr>
            <p:ph type="sldNum" sz="quarter" idx="4"/>
          </p:nvPr>
        </p:nvSpPr>
        <p:spPr>
          <a:xfrm>
            <a:off x="8172400" y="4536000"/>
            <a:ext cx="720080" cy="216000"/>
          </a:xfrm>
          <a:prstGeom prst="rect">
            <a:avLst/>
          </a:prstGeom>
        </p:spPr>
        <p:txBody>
          <a:bodyPr vert="horz" lIns="0" tIns="0" rIns="0" bIns="0" rtlCol="0" anchor="ctr"/>
          <a:lstStyle>
            <a:lvl1pPr algn="r">
              <a:defRPr sz="1300" b="1" spc="-50" baseline="0">
                <a:solidFill>
                  <a:schemeClr val="tx2"/>
                </a:solidFill>
              </a:defRPr>
            </a:lvl1pPr>
          </a:lstStyle>
          <a:p>
            <a:fld id="{2861CBCE-E7CA-4C30-9819-6E45E4376A5D}" type="slidenum">
              <a:rPr lang="en-NZ" smtClean="0"/>
              <a:pPr/>
              <a:t>‹#›</a:t>
            </a:fld>
            <a:endParaRPr lang="en-NZ" dirty="0"/>
          </a:p>
        </p:txBody>
      </p:sp>
    </p:spTree>
    <p:extLst>
      <p:ext uri="{BB962C8B-B14F-4D97-AF65-F5344CB8AC3E}">
        <p14:creationId xmlns:p14="http://schemas.microsoft.com/office/powerpoint/2010/main" val="833796937"/>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72" r:id="rId3"/>
    <p:sldLayoutId id="2147483651" r:id="rId4"/>
    <p:sldLayoutId id="2147483661" r:id="rId5"/>
    <p:sldLayoutId id="2147483658" r:id="rId6"/>
    <p:sldLayoutId id="2147483685" r:id="rId7"/>
    <p:sldLayoutId id="2147483694" r:id="rId8"/>
    <p:sldLayoutId id="2147483692" r:id="rId9"/>
    <p:sldLayoutId id="2147483662" r:id="rId10"/>
    <p:sldLayoutId id="2147483695" r:id="rId11"/>
  </p:sldLayoutIdLst>
  <p:hf hdr="0" dt="0"/>
  <p:txStyles>
    <p:titleStyle>
      <a:lvl1pPr algn="l" defTabSz="914400" rtl="0" eaLnBrk="1" latinLnBrk="0" hangingPunct="1">
        <a:spcBef>
          <a:spcPct val="0"/>
        </a:spcBef>
        <a:buNone/>
        <a:defRPr sz="2200" b="1" kern="1200" spc="-50" baseline="0">
          <a:solidFill>
            <a:schemeClr val="tx2"/>
          </a:solidFill>
          <a:latin typeface="+mj-lt"/>
          <a:ea typeface="+mj-ea"/>
          <a:cs typeface="+mj-cs"/>
        </a:defRPr>
      </a:lvl1pPr>
    </p:titleStyle>
    <p:bodyStyle>
      <a:lvl1pPr marL="0" indent="0" algn="l" defTabSz="914400" rtl="0" eaLnBrk="1" latinLnBrk="0" hangingPunct="1">
        <a:spcBef>
          <a:spcPts val="0"/>
        </a:spcBef>
        <a:spcAft>
          <a:spcPts val="1000"/>
        </a:spcAft>
        <a:buFont typeface="Arial" panose="020B0604020202020204" pitchFamily="34" charset="0"/>
        <a:buNone/>
        <a:defRPr sz="1200" kern="1200" spc="-50" baseline="0">
          <a:solidFill>
            <a:schemeClr val="tx2"/>
          </a:solidFill>
          <a:latin typeface="+mn-lt"/>
          <a:ea typeface="+mn-ea"/>
          <a:cs typeface="+mn-cs"/>
        </a:defRPr>
      </a:lvl1pPr>
      <a:lvl2pPr marL="273050" indent="-273050" algn="l" defTabSz="914400" rtl="0" eaLnBrk="1" latinLnBrk="0" hangingPunct="1">
        <a:spcBef>
          <a:spcPts val="0"/>
        </a:spcBef>
        <a:spcAft>
          <a:spcPts val="1000"/>
        </a:spcAft>
        <a:buFont typeface="Arial" panose="020B0604020202020204" pitchFamily="34" charset="0"/>
        <a:buChar char="–"/>
        <a:defRPr sz="1200" kern="1200" spc="-50" baseline="0">
          <a:solidFill>
            <a:schemeClr val="tx2"/>
          </a:solidFill>
          <a:latin typeface="+mn-lt"/>
          <a:ea typeface="+mn-ea"/>
          <a:cs typeface="+mn-cs"/>
        </a:defRPr>
      </a:lvl2pPr>
      <a:lvl3pPr marL="531813" indent="-258763" algn="l" defTabSz="914400" rtl="0" eaLnBrk="1" latinLnBrk="0" hangingPunct="1">
        <a:spcBef>
          <a:spcPts val="0"/>
        </a:spcBef>
        <a:spcAft>
          <a:spcPts val="1000"/>
        </a:spcAft>
        <a:buFont typeface="Wingdings" panose="05000000000000000000" pitchFamily="2" charset="2"/>
        <a:buChar char="§"/>
        <a:defRPr sz="1200" kern="1200" spc="-50" baseline="0">
          <a:solidFill>
            <a:schemeClr val="tx2"/>
          </a:solidFill>
          <a:latin typeface="+mn-lt"/>
          <a:ea typeface="+mn-ea"/>
          <a:cs typeface="+mn-cs"/>
        </a:defRPr>
      </a:lvl3pPr>
      <a:lvl4pPr marL="804863" indent="-273050" algn="l" defTabSz="914400" rtl="0" eaLnBrk="1" latinLnBrk="0" hangingPunct="1">
        <a:spcBef>
          <a:spcPts val="0"/>
        </a:spcBef>
        <a:spcAft>
          <a:spcPts val="1000"/>
        </a:spcAft>
        <a:buFont typeface="Arial" panose="020B0604020202020204" pitchFamily="34" charset="0"/>
        <a:buChar char="–"/>
        <a:defRPr sz="1200" kern="1200" spc="-50" baseline="0">
          <a:solidFill>
            <a:schemeClr val="tx2"/>
          </a:solidFill>
          <a:latin typeface="+mn-lt"/>
          <a:ea typeface="+mn-ea"/>
          <a:cs typeface="+mn-cs"/>
        </a:defRPr>
      </a:lvl4pPr>
      <a:lvl5pPr marL="1077913" indent="-273050" algn="l" defTabSz="914400" rtl="0" eaLnBrk="1" latinLnBrk="0" hangingPunct="1">
        <a:spcBef>
          <a:spcPts val="0"/>
        </a:spcBef>
        <a:spcAft>
          <a:spcPts val="1000"/>
        </a:spcAft>
        <a:buFont typeface="Arial" panose="020B0604020202020204" pitchFamily="34" charset="0"/>
        <a:buChar char="»"/>
        <a:defRPr sz="1200" kern="1200" spc="-50" baseline="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6000" y="482400"/>
            <a:ext cx="8496000" cy="675000"/>
          </a:xfrm>
          <a:prstGeom prst="rect">
            <a:avLst/>
          </a:prstGeom>
        </p:spPr>
        <p:txBody>
          <a:bodyPr vert="horz" lIns="0" tIns="0" rIns="0" bIns="0" rtlCol="0" anchor="b">
            <a:normAutofit/>
          </a:bodyPr>
          <a:lstStyle/>
          <a:p>
            <a:r>
              <a:rPr lang="en-US" dirty="0"/>
              <a:t>Click to edit title</a:t>
            </a:r>
            <a:endParaRPr lang="en-NZ" dirty="0"/>
          </a:p>
        </p:txBody>
      </p:sp>
      <p:sp>
        <p:nvSpPr>
          <p:cNvPr id="3" name="Text Placeholder 2"/>
          <p:cNvSpPr>
            <a:spLocks noGrp="1"/>
          </p:cNvSpPr>
          <p:nvPr>
            <p:ph type="body" idx="1"/>
          </p:nvPr>
        </p:nvSpPr>
        <p:spPr>
          <a:xfrm>
            <a:off x="396000" y="1851670"/>
            <a:ext cx="8496000" cy="2590730"/>
          </a:xfrm>
          <a:prstGeom prst="rect">
            <a:avLst/>
          </a:prstGeom>
        </p:spPr>
        <p:txBody>
          <a:bodyPr vert="horz" lIns="0" tIns="0" rIns="0" bIns="0" rtlCol="0">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Date Placeholder 3"/>
          <p:cNvSpPr>
            <a:spLocks noGrp="1"/>
          </p:cNvSpPr>
          <p:nvPr>
            <p:ph type="dt" sz="half" idx="2"/>
          </p:nvPr>
        </p:nvSpPr>
        <p:spPr>
          <a:xfrm>
            <a:off x="251520" y="4785996"/>
            <a:ext cx="2160240" cy="216000"/>
          </a:xfrm>
          <a:prstGeom prst="rect">
            <a:avLst/>
          </a:prstGeom>
        </p:spPr>
        <p:txBody>
          <a:bodyPr vert="horz" lIns="0" tIns="0" rIns="0" bIns="0" rtlCol="0" anchor="ctr"/>
          <a:lstStyle>
            <a:lvl1pPr algn="l">
              <a:defRPr sz="750">
                <a:solidFill>
                  <a:schemeClr val="tx2"/>
                </a:solidFill>
              </a:defRPr>
            </a:lvl1pPr>
          </a:lstStyle>
          <a:p>
            <a:endParaRPr lang="en-NZ" dirty="0"/>
          </a:p>
        </p:txBody>
      </p:sp>
      <p:sp>
        <p:nvSpPr>
          <p:cNvPr id="5" name="Footer Placeholder 4"/>
          <p:cNvSpPr>
            <a:spLocks noGrp="1"/>
          </p:cNvSpPr>
          <p:nvPr>
            <p:ph type="ftr" sz="quarter" idx="3"/>
          </p:nvPr>
        </p:nvSpPr>
        <p:spPr>
          <a:xfrm>
            <a:off x="6732240" y="4849200"/>
            <a:ext cx="2160240" cy="216000"/>
          </a:xfrm>
          <a:prstGeom prst="rect">
            <a:avLst/>
          </a:prstGeom>
        </p:spPr>
        <p:txBody>
          <a:bodyPr vert="horz" lIns="0" tIns="0" rIns="0" bIns="0" rtlCol="0" anchor="ctr"/>
          <a:lstStyle>
            <a:lvl1pPr algn="r">
              <a:defRPr sz="750" b="1" cap="none" spc="0" baseline="0">
                <a:solidFill>
                  <a:schemeClr val="tx2"/>
                </a:solidFill>
              </a:defRPr>
            </a:lvl1pPr>
          </a:lstStyle>
          <a:p>
            <a:r>
              <a:rPr lang="en-NZ" dirty="0"/>
              <a:t>WorkSafe New Zealand</a:t>
            </a:r>
          </a:p>
        </p:txBody>
      </p:sp>
      <p:sp>
        <p:nvSpPr>
          <p:cNvPr id="6" name="Slide Number Placeholder 5"/>
          <p:cNvSpPr>
            <a:spLocks noGrp="1"/>
          </p:cNvSpPr>
          <p:nvPr>
            <p:ph type="sldNum" sz="quarter" idx="4"/>
          </p:nvPr>
        </p:nvSpPr>
        <p:spPr>
          <a:xfrm>
            <a:off x="8172400" y="4536000"/>
            <a:ext cx="720080" cy="216000"/>
          </a:xfrm>
          <a:prstGeom prst="rect">
            <a:avLst/>
          </a:prstGeom>
        </p:spPr>
        <p:txBody>
          <a:bodyPr vert="horz" lIns="0" tIns="0" rIns="0" bIns="0" rtlCol="0" anchor="ctr"/>
          <a:lstStyle>
            <a:lvl1pPr algn="r">
              <a:defRPr sz="1300" b="1" spc="-50" baseline="0">
                <a:solidFill>
                  <a:schemeClr val="tx2"/>
                </a:solidFill>
              </a:defRPr>
            </a:lvl1pPr>
          </a:lstStyle>
          <a:p>
            <a:fld id="{2861CBCE-E7CA-4C30-9819-6E45E4376A5D}" type="slidenum">
              <a:rPr lang="en-NZ" smtClean="0"/>
              <a:pPr/>
              <a:t>‹#›</a:t>
            </a:fld>
            <a:endParaRPr lang="en-NZ" dirty="0"/>
          </a:p>
        </p:txBody>
      </p:sp>
    </p:spTree>
    <p:extLst>
      <p:ext uri="{BB962C8B-B14F-4D97-AF65-F5344CB8AC3E}">
        <p14:creationId xmlns:p14="http://schemas.microsoft.com/office/powerpoint/2010/main" val="245810472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70" r:id="rId3"/>
    <p:sldLayoutId id="2147483675" r:id="rId4"/>
    <p:sldLayoutId id="2147483676" r:id="rId5"/>
    <p:sldLayoutId id="2147483677" r:id="rId6"/>
    <p:sldLayoutId id="2147483679" r:id="rId7"/>
    <p:sldLayoutId id="2147483693" r:id="rId8"/>
    <p:sldLayoutId id="2147483674" r:id="rId9"/>
    <p:sldLayoutId id="2147483669" r:id="rId10"/>
    <p:sldLayoutId id="2147483667" r:id="rId11"/>
    <p:sldLayoutId id="2147483668" r:id="rId12"/>
    <p:sldLayoutId id="2147483684" r:id="rId13"/>
  </p:sldLayoutIdLst>
  <p:hf hdr="0" dt="0"/>
  <p:txStyles>
    <p:titleStyle>
      <a:lvl1pPr algn="l" defTabSz="914400" rtl="0" eaLnBrk="1" latinLnBrk="0" hangingPunct="1">
        <a:spcBef>
          <a:spcPct val="0"/>
        </a:spcBef>
        <a:buNone/>
        <a:defRPr sz="2200" b="1" kern="1200" spc="-50" baseline="0">
          <a:solidFill>
            <a:schemeClr val="tx2"/>
          </a:solidFill>
          <a:latin typeface="+mj-lt"/>
          <a:ea typeface="+mj-ea"/>
          <a:cs typeface="+mj-cs"/>
        </a:defRPr>
      </a:lvl1pPr>
    </p:titleStyle>
    <p:bodyStyle>
      <a:lvl1pPr marL="0" indent="0" algn="l" defTabSz="914400" rtl="0" eaLnBrk="1" latinLnBrk="0" hangingPunct="1">
        <a:spcBef>
          <a:spcPts val="0"/>
        </a:spcBef>
        <a:spcAft>
          <a:spcPts val="1000"/>
        </a:spcAft>
        <a:buFont typeface="Arial" panose="020B0604020202020204" pitchFamily="34" charset="0"/>
        <a:buNone/>
        <a:defRPr sz="1200" kern="1200" spc="-50" baseline="0">
          <a:solidFill>
            <a:schemeClr val="tx2"/>
          </a:solidFill>
          <a:latin typeface="+mn-lt"/>
          <a:ea typeface="+mn-ea"/>
          <a:cs typeface="+mn-cs"/>
        </a:defRPr>
      </a:lvl1pPr>
      <a:lvl2pPr marL="273050" indent="-273050" algn="l" defTabSz="914400" rtl="0" eaLnBrk="1" latinLnBrk="0" hangingPunct="1">
        <a:spcBef>
          <a:spcPts val="0"/>
        </a:spcBef>
        <a:spcAft>
          <a:spcPts val="1000"/>
        </a:spcAft>
        <a:buFont typeface="Arial" panose="020B0604020202020204" pitchFamily="34" charset="0"/>
        <a:buChar char="–"/>
        <a:defRPr sz="1200" kern="1200" spc="-50" baseline="0">
          <a:solidFill>
            <a:schemeClr val="tx2"/>
          </a:solidFill>
          <a:latin typeface="+mn-lt"/>
          <a:ea typeface="+mn-ea"/>
          <a:cs typeface="+mn-cs"/>
        </a:defRPr>
      </a:lvl2pPr>
      <a:lvl3pPr marL="531813" indent="-258763" algn="l" defTabSz="914400" rtl="0" eaLnBrk="1" latinLnBrk="0" hangingPunct="1">
        <a:spcBef>
          <a:spcPts val="0"/>
        </a:spcBef>
        <a:spcAft>
          <a:spcPts val="1000"/>
        </a:spcAft>
        <a:buFont typeface="Wingdings" panose="05000000000000000000" pitchFamily="2" charset="2"/>
        <a:buChar char="§"/>
        <a:defRPr sz="1200" kern="1200" spc="-50" baseline="0">
          <a:solidFill>
            <a:schemeClr val="tx2"/>
          </a:solidFill>
          <a:latin typeface="+mn-lt"/>
          <a:ea typeface="+mn-ea"/>
          <a:cs typeface="+mn-cs"/>
        </a:defRPr>
      </a:lvl3pPr>
      <a:lvl4pPr marL="804863" indent="-273050" algn="l" defTabSz="914400" rtl="0" eaLnBrk="1" latinLnBrk="0" hangingPunct="1">
        <a:spcBef>
          <a:spcPts val="0"/>
        </a:spcBef>
        <a:spcAft>
          <a:spcPts val="1000"/>
        </a:spcAft>
        <a:buFont typeface="Arial" panose="020B0604020202020204" pitchFamily="34" charset="0"/>
        <a:buChar char="–"/>
        <a:defRPr sz="1200" kern="1200" spc="-50" baseline="0">
          <a:solidFill>
            <a:schemeClr val="tx2"/>
          </a:solidFill>
          <a:latin typeface="+mn-lt"/>
          <a:ea typeface="+mn-ea"/>
          <a:cs typeface="+mn-cs"/>
        </a:defRPr>
      </a:lvl4pPr>
      <a:lvl5pPr marL="1077913" indent="-273050" algn="l" defTabSz="914400" rtl="0" eaLnBrk="1" latinLnBrk="0" hangingPunct="1">
        <a:spcBef>
          <a:spcPts val="0"/>
        </a:spcBef>
        <a:spcAft>
          <a:spcPts val="1000"/>
        </a:spcAft>
        <a:buFont typeface="Arial" panose="020B0604020202020204" pitchFamily="34" charset="0"/>
        <a:buChar char="»"/>
        <a:defRPr sz="1200" kern="1200" spc="-50" baseline="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1.xml"/><Relationship Id="rId4" Type="http://schemas.openxmlformats.org/officeDocument/2006/relationships/image" Target="../media/image26.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1.xm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a:xfrm>
            <a:off x="6214" y="1347614"/>
            <a:ext cx="5683552" cy="1102519"/>
          </a:xfrm>
        </p:spPr>
        <p:txBody>
          <a:bodyPr>
            <a:normAutofit/>
          </a:bodyPr>
          <a:lstStyle/>
          <a:p>
            <a:pPr algn="ctr"/>
            <a:r>
              <a:rPr lang="en-NZ" sz="3600" dirty="0">
                <a:latin typeface="Calibri" panose="020F0502020204030204" pitchFamily="34" charset="0"/>
              </a:rPr>
              <a:t>Presentation to ‘BeSafe’</a:t>
            </a:r>
            <a:br>
              <a:rPr lang="en-NZ" sz="3600" dirty="0">
                <a:latin typeface="Calibri" panose="020F0502020204030204" pitchFamily="34" charset="0"/>
              </a:rPr>
            </a:br>
            <a:r>
              <a:rPr lang="en-NZ" sz="3600" dirty="0">
                <a:latin typeface="Calibri" panose="020F0502020204030204" pitchFamily="34" charset="0"/>
              </a:rPr>
              <a:t>Trailer Safety Workshop</a:t>
            </a:r>
          </a:p>
        </p:txBody>
      </p:sp>
      <p:sp>
        <p:nvSpPr>
          <p:cNvPr id="23" name="Text Placeholder 22"/>
          <p:cNvSpPr>
            <a:spLocks noGrp="1"/>
          </p:cNvSpPr>
          <p:nvPr>
            <p:ph type="body" sz="quarter" idx="14"/>
          </p:nvPr>
        </p:nvSpPr>
        <p:spPr>
          <a:xfrm>
            <a:off x="535339" y="2715766"/>
            <a:ext cx="4473790" cy="792088"/>
          </a:xfrm>
        </p:spPr>
        <p:txBody>
          <a:bodyPr/>
          <a:lstStyle/>
          <a:p>
            <a:endParaRPr lang="en-NZ" sz="1600" i="1" dirty="0">
              <a:solidFill>
                <a:schemeClr val="bg1">
                  <a:lumMod val="85000"/>
                </a:schemeClr>
              </a:solidFill>
              <a:latin typeface="Calibri" panose="020F0502020204030204" pitchFamily="34" charset="0"/>
            </a:endParaRPr>
          </a:p>
          <a:p>
            <a:endParaRPr lang="en-NZ" sz="1600" i="1" dirty="0">
              <a:solidFill>
                <a:schemeClr val="bg1">
                  <a:lumMod val="85000"/>
                </a:schemeClr>
              </a:solidFill>
              <a:latin typeface="Calibri" panose="020F0502020204030204" pitchFamily="34" charset="0"/>
            </a:endParaRPr>
          </a:p>
        </p:txBody>
      </p:sp>
      <p:sp>
        <p:nvSpPr>
          <p:cNvPr id="2" name="TextBox 1"/>
          <p:cNvSpPr txBox="1"/>
          <p:nvPr/>
        </p:nvSpPr>
        <p:spPr>
          <a:xfrm>
            <a:off x="535338" y="3773487"/>
            <a:ext cx="1516381" cy="692497"/>
          </a:xfrm>
          <a:prstGeom prst="rect">
            <a:avLst/>
          </a:prstGeom>
          <a:noFill/>
        </p:spPr>
        <p:txBody>
          <a:bodyPr wrap="square" rtlCol="0">
            <a:spAutoFit/>
          </a:bodyPr>
          <a:lstStyle/>
          <a:p>
            <a:pPr lvl="0"/>
            <a:r>
              <a:rPr lang="en-US" sz="1300" b="1" spc="-50" dirty="0">
                <a:solidFill>
                  <a:prstClr val="white"/>
                </a:solidFill>
                <a:latin typeface="Calibri" panose="020F0502020204030204" pitchFamily="34" charset="0"/>
              </a:rPr>
              <a:t>Principal Investigator</a:t>
            </a:r>
          </a:p>
          <a:p>
            <a:pPr lvl="0"/>
            <a:r>
              <a:rPr lang="en-US" sz="1300" b="1" spc="-50" dirty="0">
                <a:solidFill>
                  <a:prstClr val="white"/>
                </a:solidFill>
                <a:latin typeface="Calibri" panose="020F0502020204030204" pitchFamily="34" charset="0"/>
              </a:rPr>
              <a:t>Dick CORBIDGE</a:t>
            </a:r>
          </a:p>
          <a:p>
            <a:pPr lvl="0"/>
            <a:r>
              <a:rPr lang="en-US" sz="1300" b="1" spc="-50" dirty="0">
                <a:solidFill>
                  <a:prstClr val="white"/>
                </a:solidFill>
                <a:latin typeface="Calibri" panose="020F0502020204030204" pitchFamily="34" charset="0"/>
              </a:rPr>
              <a:t>30 A</a:t>
            </a:r>
            <a:r>
              <a:rPr lang="en-NZ" sz="1300" b="1" spc="-50" dirty="0" err="1">
                <a:solidFill>
                  <a:prstClr val="white"/>
                </a:solidFill>
                <a:latin typeface="Calibri" panose="020F0502020204030204" pitchFamily="34" charset="0"/>
              </a:rPr>
              <a:t>pril</a:t>
            </a:r>
            <a:r>
              <a:rPr lang="en-NZ" sz="1300" b="1" spc="-50" dirty="0">
                <a:solidFill>
                  <a:prstClr val="white"/>
                </a:solidFill>
                <a:latin typeface="Calibri" panose="020F0502020204030204" pitchFamily="34" charset="0"/>
              </a:rPr>
              <a:t> 2024</a:t>
            </a:r>
          </a:p>
        </p:txBody>
      </p:sp>
    </p:spTree>
    <p:extLst>
      <p:ext uri="{BB962C8B-B14F-4D97-AF65-F5344CB8AC3E}">
        <p14:creationId xmlns:p14="http://schemas.microsoft.com/office/powerpoint/2010/main" val="874471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NZ" dirty="0"/>
              <a:t>WorkSafe New Zealand</a:t>
            </a:r>
          </a:p>
        </p:txBody>
      </p:sp>
      <p:sp>
        <p:nvSpPr>
          <p:cNvPr id="5" name="Slide Number Placeholder 4"/>
          <p:cNvSpPr>
            <a:spLocks noGrp="1"/>
          </p:cNvSpPr>
          <p:nvPr>
            <p:ph type="sldNum" sz="quarter" idx="12"/>
          </p:nvPr>
        </p:nvSpPr>
        <p:spPr/>
        <p:txBody>
          <a:bodyPr/>
          <a:lstStyle/>
          <a:p>
            <a:fld id="{2861CBCE-E7CA-4C30-9819-6E45E4376A5D}" type="slidenum">
              <a:rPr lang="en-NZ" smtClean="0"/>
              <a:pPr/>
              <a:t>10</a:t>
            </a:fld>
            <a:endParaRPr lang="en-NZ" dirty="0"/>
          </a:p>
        </p:txBody>
      </p:sp>
      <p:sp>
        <p:nvSpPr>
          <p:cNvPr id="2" name="Title 1"/>
          <p:cNvSpPr>
            <a:spLocks noGrp="1"/>
          </p:cNvSpPr>
          <p:nvPr>
            <p:ph type="title" idx="4294967295"/>
          </p:nvPr>
        </p:nvSpPr>
        <p:spPr>
          <a:xfrm>
            <a:off x="1691680" y="305594"/>
            <a:ext cx="5256213" cy="431800"/>
          </a:xfrm>
        </p:spPr>
        <p:txBody>
          <a:bodyPr>
            <a:normAutofit fontScale="90000"/>
          </a:bodyPr>
          <a:lstStyle/>
          <a:p>
            <a:pPr algn="ctr"/>
            <a:r>
              <a:rPr lang="en-US" sz="2000" dirty="0"/>
              <a:t>Investigation topic</a:t>
            </a:r>
            <a:br>
              <a:rPr lang="en-US" sz="2000" dirty="0"/>
            </a:br>
            <a:r>
              <a:rPr lang="en-US" sz="2000" dirty="0"/>
              <a:t>Wheel nuts torque</a:t>
            </a:r>
            <a:endParaRPr lang="en-NZ" sz="2000" dirty="0"/>
          </a:p>
        </p:txBody>
      </p:sp>
      <p:sp>
        <p:nvSpPr>
          <p:cNvPr id="7" name="Text Placeholder 6"/>
          <p:cNvSpPr>
            <a:spLocks noGrp="1"/>
          </p:cNvSpPr>
          <p:nvPr>
            <p:ph type="body" sz="quarter" idx="4294967295"/>
          </p:nvPr>
        </p:nvSpPr>
        <p:spPr>
          <a:xfrm>
            <a:off x="755576" y="1131590"/>
            <a:ext cx="7704856" cy="3672408"/>
          </a:xfrm>
        </p:spPr>
        <p:txBody>
          <a:bodyPr>
            <a:normAutofit/>
          </a:bodyPr>
          <a:lstStyle/>
          <a:p>
            <a:pPr>
              <a:spcBef>
                <a:spcPts val="600"/>
              </a:spcBef>
              <a:spcAft>
                <a:spcPts val="300"/>
              </a:spcAft>
            </a:pPr>
            <a:endParaRPr lang="en-NZ" sz="1800" kern="100" dirty="0">
              <a:latin typeface="Calibri" panose="020F0502020204030204" pitchFamily="34" charset="0"/>
              <a:ea typeface="Calibri" panose="020F0502020204030204" pitchFamily="34" charset="0"/>
              <a:cs typeface="Times New Roman" panose="02020603050405020304" pitchFamily="18" charset="0"/>
            </a:endParaRPr>
          </a:p>
          <a:p>
            <a:pPr>
              <a:spcBef>
                <a:spcPts val="600"/>
              </a:spcBef>
              <a:spcAft>
                <a:spcPts val="300"/>
              </a:spcAft>
            </a:pPr>
            <a:r>
              <a:rPr lang="en-NZ" sz="1800" kern="100" dirty="0">
                <a:effectLst/>
                <a:latin typeface="Calibri" panose="020F0502020204030204" pitchFamily="34" charset="0"/>
                <a:ea typeface="Calibri" panose="020F0502020204030204" pitchFamily="34" charset="0"/>
                <a:cs typeface="Times New Roman" panose="02020603050405020304" pitchFamily="18" charset="0"/>
              </a:rPr>
              <a:t>Incorrect torque on the wheel nuts can cause sway</a:t>
            </a:r>
          </a:p>
          <a:p>
            <a:pPr>
              <a:spcBef>
                <a:spcPts val="600"/>
              </a:spcBef>
              <a:spcAft>
                <a:spcPts val="300"/>
              </a:spcAft>
            </a:pPr>
            <a:r>
              <a:rPr lang="en-NZ" sz="1800" kern="100" dirty="0">
                <a:latin typeface="Calibri" panose="020F0502020204030204" pitchFamily="34" charset="0"/>
                <a:ea typeface="Calibri" panose="020F0502020204030204" pitchFamily="34" charset="0"/>
                <a:cs typeface="Times New Roman" panose="02020603050405020304" pitchFamily="18" charset="0"/>
              </a:rPr>
              <a:t>Uneven torque can cause stress on individual studs</a:t>
            </a:r>
          </a:p>
          <a:p>
            <a:pPr>
              <a:spcBef>
                <a:spcPts val="600"/>
              </a:spcBef>
              <a:spcAft>
                <a:spcPts val="300"/>
              </a:spcAft>
            </a:pPr>
            <a:r>
              <a:rPr lang="en-NZ" sz="1800" kern="100" dirty="0">
                <a:latin typeface="Calibri" panose="020F0502020204030204" pitchFamily="34" charset="0"/>
                <a:ea typeface="Calibri" panose="020F0502020204030204" pitchFamily="34" charset="0"/>
                <a:cs typeface="Times New Roman" panose="02020603050405020304" pitchFamily="18" charset="0"/>
              </a:rPr>
              <a:t>Wheel movement (wobble)</a:t>
            </a:r>
          </a:p>
          <a:p>
            <a:pPr>
              <a:spcBef>
                <a:spcPts val="600"/>
              </a:spcBef>
              <a:spcAft>
                <a:spcPts val="300"/>
              </a:spcAft>
            </a:pPr>
            <a:r>
              <a:rPr lang="en-NZ" sz="1800" kern="100" dirty="0">
                <a:latin typeface="Calibri" panose="020F0502020204030204" pitchFamily="34" charset="0"/>
                <a:ea typeface="Calibri" panose="020F0502020204030204" pitchFamily="34" charset="0"/>
                <a:cs typeface="Times New Roman" panose="02020603050405020304" pitchFamily="18" charset="0"/>
              </a:rPr>
              <a:t>Wearing of the wheel studs</a:t>
            </a:r>
          </a:p>
          <a:p>
            <a:pPr>
              <a:spcBef>
                <a:spcPts val="600"/>
              </a:spcBef>
              <a:spcAft>
                <a:spcPts val="300"/>
              </a:spcAft>
            </a:pPr>
            <a:r>
              <a:rPr lang="en-NZ" sz="1800" kern="100" dirty="0">
                <a:latin typeface="Calibri" panose="020F0502020204030204" pitchFamily="34" charset="0"/>
                <a:ea typeface="Calibri" panose="020F0502020204030204" pitchFamily="34" charset="0"/>
                <a:cs typeface="Times New Roman" panose="02020603050405020304" pitchFamily="18" charset="0"/>
              </a:rPr>
              <a:t>Stud holes on the wheel can become elongated </a:t>
            </a:r>
          </a:p>
          <a:p>
            <a:pPr>
              <a:spcBef>
                <a:spcPts val="600"/>
              </a:spcBef>
              <a:spcAft>
                <a:spcPts val="300"/>
              </a:spcAft>
            </a:pPr>
            <a:r>
              <a:rPr lang="en-NZ" sz="1800" kern="100" dirty="0">
                <a:effectLst/>
                <a:latin typeface="Calibri" panose="020F0502020204030204" pitchFamily="34" charset="0"/>
                <a:ea typeface="Calibri" panose="020F0502020204030204" pitchFamily="34" charset="0"/>
                <a:cs typeface="Times New Roman" panose="02020603050405020304" pitchFamily="18" charset="0"/>
              </a:rPr>
              <a:t>Incorrectly torqued nuts reduces the load capacity</a:t>
            </a:r>
          </a:p>
          <a:p>
            <a:pPr>
              <a:spcBef>
                <a:spcPts val="600"/>
              </a:spcBef>
              <a:spcAft>
                <a:spcPts val="300"/>
              </a:spcAft>
            </a:pPr>
            <a:endParaRPr lang="en-NZ"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0">
              <a:spcBef>
                <a:spcPts val="600"/>
              </a:spcBef>
              <a:spcAft>
                <a:spcPts val="300"/>
              </a:spcAft>
            </a:pPr>
            <a:endParaRPr lang="en-NZ" sz="1300" dirty="0"/>
          </a:p>
        </p:txBody>
      </p:sp>
      <p:sp>
        <p:nvSpPr>
          <p:cNvPr id="9" name="Rectangle 8"/>
          <p:cNvSpPr/>
          <p:nvPr/>
        </p:nvSpPr>
        <p:spPr>
          <a:xfrm>
            <a:off x="0" y="241300"/>
            <a:ext cx="1016000" cy="128588"/>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NZ"/>
          </a:p>
        </p:txBody>
      </p:sp>
    </p:spTree>
    <p:extLst>
      <p:ext uri="{BB962C8B-B14F-4D97-AF65-F5344CB8AC3E}">
        <p14:creationId xmlns:p14="http://schemas.microsoft.com/office/powerpoint/2010/main" val="253745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NZ" dirty="0"/>
              <a:t>WorkSafe New Zealand</a:t>
            </a:r>
          </a:p>
        </p:txBody>
      </p:sp>
      <p:sp>
        <p:nvSpPr>
          <p:cNvPr id="5" name="Slide Number Placeholder 4"/>
          <p:cNvSpPr>
            <a:spLocks noGrp="1"/>
          </p:cNvSpPr>
          <p:nvPr>
            <p:ph type="sldNum" sz="quarter" idx="12"/>
          </p:nvPr>
        </p:nvSpPr>
        <p:spPr/>
        <p:txBody>
          <a:bodyPr/>
          <a:lstStyle/>
          <a:p>
            <a:fld id="{2861CBCE-E7CA-4C30-9819-6E45E4376A5D}" type="slidenum">
              <a:rPr lang="en-NZ" smtClean="0"/>
              <a:pPr/>
              <a:t>11</a:t>
            </a:fld>
            <a:endParaRPr lang="en-NZ" dirty="0"/>
          </a:p>
        </p:txBody>
      </p:sp>
      <p:sp>
        <p:nvSpPr>
          <p:cNvPr id="2" name="Title 1"/>
          <p:cNvSpPr>
            <a:spLocks noGrp="1"/>
          </p:cNvSpPr>
          <p:nvPr>
            <p:ph type="title" idx="4294967295"/>
          </p:nvPr>
        </p:nvSpPr>
        <p:spPr>
          <a:xfrm>
            <a:off x="1691680" y="305594"/>
            <a:ext cx="5256213" cy="609972"/>
          </a:xfrm>
        </p:spPr>
        <p:txBody>
          <a:bodyPr>
            <a:normAutofit fontScale="90000"/>
          </a:bodyPr>
          <a:lstStyle/>
          <a:p>
            <a:pPr algn="ctr"/>
            <a:r>
              <a:rPr lang="en-US" sz="2000" dirty="0"/>
              <a:t>Investigation topic</a:t>
            </a:r>
            <a:br>
              <a:rPr lang="en-US" sz="2000" dirty="0"/>
            </a:br>
            <a:r>
              <a:rPr lang="en-US" sz="2000" dirty="0"/>
              <a:t>Load type/weight &amp; positioning/distribution</a:t>
            </a:r>
            <a:endParaRPr lang="en-NZ" sz="2000" dirty="0"/>
          </a:p>
        </p:txBody>
      </p:sp>
      <p:sp>
        <p:nvSpPr>
          <p:cNvPr id="7" name="Text Placeholder 6"/>
          <p:cNvSpPr>
            <a:spLocks noGrp="1"/>
          </p:cNvSpPr>
          <p:nvPr>
            <p:ph type="body" sz="quarter" idx="4294967295"/>
          </p:nvPr>
        </p:nvSpPr>
        <p:spPr>
          <a:xfrm>
            <a:off x="755576" y="1131590"/>
            <a:ext cx="7704856" cy="3672408"/>
          </a:xfrm>
        </p:spPr>
        <p:txBody>
          <a:bodyPr>
            <a:normAutofit/>
          </a:bodyPr>
          <a:lstStyle/>
          <a:p>
            <a:pPr lvl="0">
              <a:spcBef>
                <a:spcPts val="600"/>
              </a:spcBef>
              <a:spcAft>
                <a:spcPts val="300"/>
              </a:spcAft>
            </a:pPr>
            <a:endParaRPr lang="en-NZ" sz="1300" dirty="0"/>
          </a:p>
        </p:txBody>
      </p:sp>
      <p:sp>
        <p:nvSpPr>
          <p:cNvPr id="9" name="Rectangle 8"/>
          <p:cNvSpPr/>
          <p:nvPr/>
        </p:nvSpPr>
        <p:spPr>
          <a:xfrm>
            <a:off x="0" y="241300"/>
            <a:ext cx="1016000" cy="128588"/>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NZ"/>
          </a:p>
        </p:txBody>
      </p:sp>
      <p:pic>
        <p:nvPicPr>
          <p:cNvPr id="15" name="Picture 14" descr="A trailer with a trailer and a tire&#10;&#10;Description automatically generated with medium confidence">
            <a:extLst>
              <a:ext uri="{FF2B5EF4-FFF2-40B4-BE49-F238E27FC236}">
                <a16:creationId xmlns:a16="http://schemas.microsoft.com/office/drawing/2014/main" id="{D92EE4D9-DEDE-BF9C-8974-43CFC92FBC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1563638"/>
            <a:ext cx="4320480" cy="2304256"/>
          </a:xfrm>
          <a:prstGeom prst="rect">
            <a:avLst/>
          </a:prstGeom>
        </p:spPr>
      </p:pic>
    </p:spTree>
    <p:extLst>
      <p:ext uri="{BB962C8B-B14F-4D97-AF65-F5344CB8AC3E}">
        <p14:creationId xmlns:p14="http://schemas.microsoft.com/office/powerpoint/2010/main" val="4256899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NZ" dirty="0"/>
              <a:t>WorkSafe New Zealand</a:t>
            </a:r>
          </a:p>
        </p:txBody>
      </p:sp>
      <p:sp>
        <p:nvSpPr>
          <p:cNvPr id="5" name="Slide Number Placeholder 4"/>
          <p:cNvSpPr>
            <a:spLocks noGrp="1"/>
          </p:cNvSpPr>
          <p:nvPr>
            <p:ph type="sldNum" sz="quarter" idx="12"/>
          </p:nvPr>
        </p:nvSpPr>
        <p:spPr/>
        <p:txBody>
          <a:bodyPr/>
          <a:lstStyle/>
          <a:p>
            <a:fld id="{2861CBCE-E7CA-4C30-9819-6E45E4376A5D}" type="slidenum">
              <a:rPr lang="en-NZ" smtClean="0"/>
              <a:pPr/>
              <a:t>12</a:t>
            </a:fld>
            <a:endParaRPr lang="en-NZ" dirty="0"/>
          </a:p>
        </p:txBody>
      </p:sp>
      <p:sp>
        <p:nvSpPr>
          <p:cNvPr id="2" name="Title 1"/>
          <p:cNvSpPr>
            <a:spLocks noGrp="1"/>
          </p:cNvSpPr>
          <p:nvPr>
            <p:ph type="title" idx="4294967295"/>
          </p:nvPr>
        </p:nvSpPr>
        <p:spPr>
          <a:xfrm>
            <a:off x="1691680" y="305594"/>
            <a:ext cx="5256213" cy="431800"/>
          </a:xfrm>
        </p:spPr>
        <p:txBody>
          <a:bodyPr>
            <a:normAutofit fontScale="90000"/>
          </a:bodyPr>
          <a:lstStyle/>
          <a:p>
            <a:pPr algn="ctr"/>
            <a:r>
              <a:rPr lang="en-US" sz="2000" dirty="0"/>
              <a:t>Investigation topic</a:t>
            </a:r>
            <a:br>
              <a:rPr lang="en-US" sz="2000" dirty="0"/>
            </a:br>
            <a:r>
              <a:rPr lang="en-US" sz="2000" dirty="0"/>
              <a:t>Speed</a:t>
            </a:r>
            <a:endParaRPr lang="en-NZ" sz="2000" dirty="0"/>
          </a:p>
        </p:txBody>
      </p:sp>
      <p:sp>
        <p:nvSpPr>
          <p:cNvPr id="7" name="Text Placeholder 6"/>
          <p:cNvSpPr>
            <a:spLocks noGrp="1"/>
          </p:cNvSpPr>
          <p:nvPr>
            <p:ph type="body" sz="quarter" idx="4294967295"/>
          </p:nvPr>
        </p:nvSpPr>
        <p:spPr>
          <a:xfrm>
            <a:off x="755576" y="1131590"/>
            <a:ext cx="7704856" cy="3672408"/>
          </a:xfrm>
        </p:spPr>
        <p:txBody>
          <a:bodyPr>
            <a:normAutofit/>
          </a:bodyPr>
          <a:lstStyle/>
          <a:p>
            <a:pPr marL="285750" lvl="0" indent="-285750">
              <a:spcBef>
                <a:spcPts val="600"/>
              </a:spcBef>
              <a:spcAft>
                <a:spcPts val="300"/>
              </a:spcAft>
              <a:buFont typeface="Arial" panose="020B0604020202020204" pitchFamily="34" charset="0"/>
              <a:buChar char="•"/>
            </a:pPr>
            <a:r>
              <a:rPr lang="en-US" sz="1600" dirty="0"/>
              <a:t>All the aspects of speed can contribute to trailer sway</a:t>
            </a:r>
          </a:p>
          <a:p>
            <a:pPr marL="285750" lvl="0" indent="-285750">
              <a:spcBef>
                <a:spcPts val="600"/>
              </a:spcBef>
              <a:spcAft>
                <a:spcPts val="300"/>
              </a:spcAft>
              <a:buFont typeface="Arial" panose="020B0604020202020204" pitchFamily="34" charset="0"/>
              <a:buChar char="•"/>
            </a:pPr>
            <a:endParaRPr lang="en-US" sz="1600" dirty="0"/>
          </a:p>
          <a:p>
            <a:pPr marL="285750" lvl="0" indent="-285750">
              <a:spcBef>
                <a:spcPts val="600"/>
              </a:spcBef>
              <a:spcAft>
                <a:spcPts val="300"/>
              </a:spcAft>
              <a:buFont typeface="Arial" panose="020B0604020202020204" pitchFamily="34" charset="0"/>
              <a:buChar char="•"/>
            </a:pPr>
            <a:r>
              <a:rPr lang="en-US" sz="1600" dirty="0"/>
              <a:t>Passing vehicles – high sided trucks</a:t>
            </a:r>
          </a:p>
          <a:p>
            <a:pPr marL="285750" lvl="0" indent="-285750">
              <a:spcBef>
                <a:spcPts val="600"/>
              </a:spcBef>
              <a:spcAft>
                <a:spcPts val="300"/>
              </a:spcAft>
              <a:buFont typeface="Arial" panose="020B0604020202020204" pitchFamily="34" charset="0"/>
              <a:buChar char="•"/>
            </a:pPr>
            <a:endParaRPr lang="en-US" sz="1600" dirty="0"/>
          </a:p>
          <a:p>
            <a:pPr marL="285750" lvl="0" indent="-285750">
              <a:spcBef>
                <a:spcPts val="600"/>
              </a:spcBef>
              <a:spcAft>
                <a:spcPts val="300"/>
              </a:spcAft>
              <a:buFont typeface="Arial" panose="020B0604020202020204" pitchFamily="34" charset="0"/>
              <a:buChar char="•"/>
            </a:pPr>
            <a:r>
              <a:rPr lang="en-US" sz="1600" dirty="0"/>
              <a:t>Gusty conditions</a:t>
            </a:r>
          </a:p>
          <a:p>
            <a:pPr marL="285750" lvl="0" indent="-285750">
              <a:spcBef>
                <a:spcPts val="600"/>
              </a:spcBef>
              <a:spcAft>
                <a:spcPts val="300"/>
              </a:spcAft>
              <a:buFont typeface="Arial" panose="020B0604020202020204" pitchFamily="34" charset="0"/>
              <a:buChar char="•"/>
            </a:pPr>
            <a:endParaRPr lang="en-US" sz="1600" dirty="0"/>
          </a:p>
          <a:p>
            <a:pPr marL="285750" lvl="0" indent="-285750">
              <a:spcBef>
                <a:spcPts val="600"/>
              </a:spcBef>
              <a:spcAft>
                <a:spcPts val="300"/>
              </a:spcAft>
              <a:buFont typeface="Arial" panose="020B0604020202020204" pitchFamily="34" charset="0"/>
              <a:buChar char="•"/>
            </a:pPr>
            <a:r>
              <a:rPr lang="en-US" sz="1600" dirty="0"/>
              <a:t>Bumpy roads</a:t>
            </a:r>
          </a:p>
          <a:p>
            <a:pPr marL="285750" lvl="0" indent="-285750">
              <a:spcBef>
                <a:spcPts val="600"/>
              </a:spcBef>
              <a:spcAft>
                <a:spcPts val="300"/>
              </a:spcAft>
              <a:buFont typeface="Arial" panose="020B0604020202020204" pitchFamily="34" charset="0"/>
              <a:buChar char="•"/>
            </a:pPr>
            <a:endParaRPr lang="en-US" sz="1600" dirty="0"/>
          </a:p>
          <a:p>
            <a:pPr marL="285750" lvl="0" indent="-285750">
              <a:spcBef>
                <a:spcPts val="600"/>
              </a:spcBef>
              <a:spcAft>
                <a:spcPts val="300"/>
              </a:spcAft>
              <a:buFont typeface="Arial" panose="020B0604020202020204" pitchFamily="34" charset="0"/>
              <a:buChar char="•"/>
            </a:pPr>
            <a:r>
              <a:rPr lang="en-US" sz="1600" dirty="0"/>
              <a:t>Drive slower down hill</a:t>
            </a:r>
            <a:endParaRPr lang="en-NZ" sz="1600" dirty="0"/>
          </a:p>
        </p:txBody>
      </p:sp>
      <p:sp>
        <p:nvSpPr>
          <p:cNvPr id="9" name="Rectangle 8"/>
          <p:cNvSpPr/>
          <p:nvPr/>
        </p:nvSpPr>
        <p:spPr>
          <a:xfrm>
            <a:off x="0" y="241300"/>
            <a:ext cx="1016000" cy="128588"/>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NZ"/>
          </a:p>
        </p:txBody>
      </p:sp>
    </p:spTree>
    <p:extLst>
      <p:ext uri="{BB962C8B-B14F-4D97-AF65-F5344CB8AC3E}">
        <p14:creationId xmlns:p14="http://schemas.microsoft.com/office/powerpoint/2010/main" val="138596420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 calcmode="lin" valueType="num">
                                      <p:cBhvr>
                                        <p:cTn id="14"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 calcmode="lin" valueType="num">
                                      <p:cBhvr>
                                        <p:cTn id="21"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7">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7">
                                            <p:txEl>
                                              <p:pRg st="6" end="6"/>
                                            </p:txEl>
                                          </p:spTgt>
                                        </p:tgtEl>
                                        <p:attrNameLst>
                                          <p:attrName>style.visibility</p:attrName>
                                        </p:attrNameLst>
                                      </p:cBhvr>
                                      <p:to>
                                        <p:strVal val="visible"/>
                                      </p:to>
                                    </p:set>
                                    <p:animEffect transition="in" filter="wipe(down)">
                                      <p:cBhvr>
                                        <p:cTn id="28" dur="580">
                                          <p:stCondLst>
                                            <p:cond delay="0"/>
                                          </p:stCondLst>
                                        </p:cTn>
                                        <p:tgtEl>
                                          <p:spTgt spid="7">
                                            <p:txEl>
                                              <p:pRg st="6" end="6"/>
                                            </p:txEl>
                                          </p:spTgt>
                                        </p:tgtEl>
                                      </p:cBhvr>
                                    </p:animEffect>
                                    <p:anim calcmode="lin" valueType="num">
                                      <p:cBhvr>
                                        <p:cTn id="29" dur="1822" tmFilter="0,0; 0.14,0.36; 0.43,0.73; 0.71,0.91; 1.0,1.0">
                                          <p:stCondLst>
                                            <p:cond delay="0"/>
                                          </p:stCondLst>
                                        </p:cTn>
                                        <p:tgtEl>
                                          <p:spTgt spid="7">
                                            <p:txEl>
                                              <p:pRg st="6" end="6"/>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7">
                                            <p:txEl>
                                              <p:pRg st="6" end="6"/>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7">
                                            <p:txEl>
                                              <p:pRg st="6" end="6"/>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7">
                                            <p:txEl>
                                              <p:pRg st="6" end="6"/>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7">
                                            <p:txEl>
                                              <p:pRg st="6" end="6"/>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7">
                                            <p:txEl>
                                              <p:pRg st="6" end="6"/>
                                            </p:txEl>
                                          </p:spTgt>
                                        </p:tgtEl>
                                      </p:cBhvr>
                                      <p:to x="100000" y="60000"/>
                                    </p:animScale>
                                    <p:animScale>
                                      <p:cBhvr>
                                        <p:cTn id="35" dur="166" decel="50000">
                                          <p:stCondLst>
                                            <p:cond delay="676"/>
                                          </p:stCondLst>
                                        </p:cTn>
                                        <p:tgtEl>
                                          <p:spTgt spid="7">
                                            <p:txEl>
                                              <p:pRg st="6" end="6"/>
                                            </p:txEl>
                                          </p:spTgt>
                                        </p:tgtEl>
                                      </p:cBhvr>
                                      <p:to x="100000" y="100000"/>
                                    </p:animScale>
                                    <p:animScale>
                                      <p:cBhvr>
                                        <p:cTn id="36" dur="26">
                                          <p:stCondLst>
                                            <p:cond delay="1312"/>
                                          </p:stCondLst>
                                        </p:cTn>
                                        <p:tgtEl>
                                          <p:spTgt spid="7">
                                            <p:txEl>
                                              <p:pRg st="6" end="6"/>
                                            </p:txEl>
                                          </p:spTgt>
                                        </p:tgtEl>
                                      </p:cBhvr>
                                      <p:to x="100000" y="80000"/>
                                    </p:animScale>
                                    <p:animScale>
                                      <p:cBhvr>
                                        <p:cTn id="37" dur="166" decel="50000">
                                          <p:stCondLst>
                                            <p:cond delay="1338"/>
                                          </p:stCondLst>
                                        </p:cTn>
                                        <p:tgtEl>
                                          <p:spTgt spid="7">
                                            <p:txEl>
                                              <p:pRg st="6" end="6"/>
                                            </p:txEl>
                                          </p:spTgt>
                                        </p:tgtEl>
                                      </p:cBhvr>
                                      <p:to x="100000" y="100000"/>
                                    </p:animScale>
                                    <p:animScale>
                                      <p:cBhvr>
                                        <p:cTn id="38" dur="26">
                                          <p:stCondLst>
                                            <p:cond delay="1642"/>
                                          </p:stCondLst>
                                        </p:cTn>
                                        <p:tgtEl>
                                          <p:spTgt spid="7">
                                            <p:txEl>
                                              <p:pRg st="6" end="6"/>
                                            </p:txEl>
                                          </p:spTgt>
                                        </p:tgtEl>
                                      </p:cBhvr>
                                      <p:to x="100000" y="90000"/>
                                    </p:animScale>
                                    <p:animScale>
                                      <p:cBhvr>
                                        <p:cTn id="39" dur="166" decel="50000">
                                          <p:stCondLst>
                                            <p:cond delay="1668"/>
                                          </p:stCondLst>
                                        </p:cTn>
                                        <p:tgtEl>
                                          <p:spTgt spid="7">
                                            <p:txEl>
                                              <p:pRg st="6" end="6"/>
                                            </p:txEl>
                                          </p:spTgt>
                                        </p:tgtEl>
                                      </p:cBhvr>
                                      <p:to x="100000" y="100000"/>
                                    </p:animScale>
                                    <p:animScale>
                                      <p:cBhvr>
                                        <p:cTn id="40" dur="26">
                                          <p:stCondLst>
                                            <p:cond delay="1808"/>
                                          </p:stCondLst>
                                        </p:cTn>
                                        <p:tgtEl>
                                          <p:spTgt spid="7">
                                            <p:txEl>
                                              <p:pRg st="6" end="6"/>
                                            </p:txEl>
                                          </p:spTgt>
                                        </p:tgtEl>
                                      </p:cBhvr>
                                      <p:to x="100000" y="95000"/>
                                    </p:animScale>
                                    <p:animScale>
                                      <p:cBhvr>
                                        <p:cTn id="41" dur="166" decel="50000">
                                          <p:stCondLst>
                                            <p:cond delay="1834"/>
                                          </p:stCondLst>
                                        </p:cTn>
                                        <p:tgtEl>
                                          <p:spTgt spid="7">
                                            <p:txEl>
                                              <p:pRg st="6" end="6"/>
                                            </p:txEl>
                                          </p:spTgt>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7">
                                            <p:txEl>
                                              <p:pRg st="8" end="8"/>
                                            </p:txEl>
                                          </p:spTgt>
                                        </p:tgtEl>
                                        <p:attrNameLst>
                                          <p:attrName>style.visibility</p:attrName>
                                        </p:attrNameLst>
                                      </p:cBhvr>
                                      <p:to>
                                        <p:strVal val="visible"/>
                                      </p:to>
                                    </p:set>
                                    <p:anim calcmode="lin" valueType="num">
                                      <p:cBhvr>
                                        <p:cTn id="46" dur="500" fill="hold"/>
                                        <p:tgtEl>
                                          <p:spTgt spid="7">
                                            <p:txEl>
                                              <p:pRg st="8" end="8"/>
                                            </p:txEl>
                                          </p:spTgt>
                                        </p:tgtEl>
                                        <p:attrNameLst>
                                          <p:attrName>ppt_w</p:attrName>
                                        </p:attrNameLst>
                                      </p:cBhvr>
                                      <p:tavLst>
                                        <p:tav tm="0">
                                          <p:val>
                                            <p:fltVal val="0"/>
                                          </p:val>
                                        </p:tav>
                                        <p:tav tm="100000">
                                          <p:val>
                                            <p:strVal val="#ppt_w"/>
                                          </p:val>
                                        </p:tav>
                                      </p:tavLst>
                                    </p:anim>
                                    <p:anim calcmode="lin" valueType="num">
                                      <p:cBhvr>
                                        <p:cTn id="47" dur="500" fill="hold"/>
                                        <p:tgtEl>
                                          <p:spTgt spid="7">
                                            <p:txEl>
                                              <p:pRg st="8" end="8"/>
                                            </p:txEl>
                                          </p:spTgt>
                                        </p:tgtEl>
                                        <p:attrNameLst>
                                          <p:attrName>ppt_h</p:attrName>
                                        </p:attrNameLst>
                                      </p:cBhvr>
                                      <p:tavLst>
                                        <p:tav tm="0">
                                          <p:val>
                                            <p:fltVal val="0"/>
                                          </p:val>
                                        </p:tav>
                                        <p:tav tm="100000">
                                          <p:val>
                                            <p:strVal val="#ppt_h"/>
                                          </p:val>
                                        </p:tav>
                                      </p:tavLst>
                                    </p:anim>
                                    <p:animEffect transition="in" filter="fade">
                                      <p:cBhvr>
                                        <p:cTn id="48"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NZ" dirty="0"/>
              <a:t>WorkSafe New Zealand</a:t>
            </a:r>
          </a:p>
        </p:txBody>
      </p:sp>
      <p:sp>
        <p:nvSpPr>
          <p:cNvPr id="5" name="Slide Number Placeholder 4"/>
          <p:cNvSpPr>
            <a:spLocks noGrp="1"/>
          </p:cNvSpPr>
          <p:nvPr>
            <p:ph type="sldNum" sz="quarter" idx="12"/>
          </p:nvPr>
        </p:nvSpPr>
        <p:spPr/>
        <p:txBody>
          <a:bodyPr/>
          <a:lstStyle/>
          <a:p>
            <a:fld id="{2861CBCE-E7CA-4C30-9819-6E45E4376A5D}" type="slidenum">
              <a:rPr lang="en-NZ" smtClean="0"/>
              <a:pPr/>
              <a:t>13</a:t>
            </a:fld>
            <a:endParaRPr lang="en-NZ" dirty="0"/>
          </a:p>
        </p:txBody>
      </p:sp>
      <p:sp>
        <p:nvSpPr>
          <p:cNvPr id="2" name="Title 1"/>
          <p:cNvSpPr>
            <a:spLocks noGrp="1"/>
          </p:cNvSpPr>
          <p:nvPr>
            <p:ph type="title" idx="4294967295"/>
          </p:nvPr>
        </p:nvSpPr>
        <p:spPr>
          <a:xfrm>
            <a:off x="1691680" y="305594"/>
            <a:ext cx="5256213" cy="431800"/>
          </a:xfrm>
        </p:spPr>
        <p:txBody>
          <a:bodyPr>
            <a:normAutofit fontScale="90000"/>
          </a:bodyPr>
          <a:lstStyle/>
          <a:p>
            <a:pPr algn="ctr"/>
            <a:r>
              <a:rPr lang="en-US" sz="2000" dirty="0"/>
              <a:t>Investigation topic</a:t>
            </a:r>
            <a:br>
              <a:rPr lang="en-US" sz="2000" dirty="0"/>
            </a:br>
            <a:r>
              <a:rPr lang="en-US" sz="2000" dirty="0"/>
              <a:t>Gross Vehicle Mass (GVM)</a:t>
            </a:r>
            <a:endParaRPr lang="en-NZ" sz="2000" dirty="0"/>
          </a:p>
        </p:txBody>
      </p:sp>
      <p:sp>
        <p:nvSpPr>
          <p:cNvPr id="7" name="Text Placeholder 6"/>
          <p:cNvSpPr>
            <a:spLocks noGrp="1"/>
          </p:cNvSpPr>
          <p:nvPr>
            <p:ph type="body" sz="quarter" idx="4294967295"/>
          </p:nvPr>
        </p:nvSpPr>
        <p:spPr>
          <a:xfrm>
            <a:off x="755576" y="1131590"/>
            <a:ext cx="7704856" cy="3672408"/>
          </a:xfrm>
        </p:spPr>
        <p:txBody>
          <a:bodyPr>
            <a:normAutofit fontScale="85000" lnSpcReduction="20000"/>
          </a:bodyPr>
          <a:lstStyle/>
          <a:p>
            <a:pPr lvl="0">
              <a:spcBef>
                <a:spcPts val="600"/>
              </a:spcBef>
              <a:spcAft>
                <a:spcPts val="300"/>
              </a:spcAft>
            </a:pPr>
            <a:r>
              <a:rPr lang="en-NZ" sz="1400" kern="0" dirty="0">
                <a:solidFill>
                  <a:srgbClr val="161A1C"/>
                </a:solidFill>
                <a:effectLst/>
                <a:latin typeface="Verdana" panose="020B0604030504040204" pitchFamily="34" charset="0"/>
                <a:ea typeface="Times New Roman" panose="02020603050405020304" pitchFamily="18" charset="0"/>
                <a:cs typeface="Arial" panose="020B0604020202020204" pitchFamily="34" charset="0"/>
              </a:rPr>
              <a:t>Gross Vehicle Mass (GVM) is the term used to describe the total weight a vehicle can safely operate at. Gross vehicle mass includes the combined weight of the </a:t>
            </a:r>
            <a:r>
              <a:rPr lang="en-NZ" sz="1400" kern="0" dirty="0">
                <a:solidFill>
                  <a:srgbClr val="161A1C"/>
                </a:solidFill>
                <a:effectLst/>
                <a:highlight>
                  <a:srgbClr val="FFFF00"/>
                </a:highlight>
                <a:latin typeface="Verdana" panose="020B0604030504040204" pitchFamily="34" charset="0"/>
                <a:ea typeface="Times New Roman" panose="02020603050405020304" pitchFamily="18" charset="0"/>
                <a:cs typeface="Arial" panose="020B0604020202020204" pitchFamily="34" charset="0"/>
              </a:rPr>
              <a:t>vehicle</a:t>
            </a:r>
            <a:r>
              <a:rPr lang="en-NZ" sz="1400" kern="0" dirty="0">
                <a:solidFill>
                  <a:srgbClr val="161A1C"/>
                </a:solidFill>
                <a:effectLst/>
                <a:latin typeface="Verdana" panose="020B0604030504040204" pitchFamily="34" charset="0"/>
                <a:ea typeface="Times New Roman" panose="02020603050405020304" pitchFamily="18" charset="0"/>
                <a:cs typeface="Arial" panose="020B0604020202020204" pitchFamily="34" charset="0"/>
              </a:rPr>
              <a:t> tare weight (</a:t>
            </a:r>
            <a:r>
              <a:rPr lang="en-NZ" sz="1400" kern="0" dirty="0">
                <a:solidFill>
                  <a:srgbClr val="161A1C"/>
                </a:solidFill>
                <a:latin typeface="Verdana" panose="020B0604030504040204" pitchFamily="34" charset="0"/>
                <a:ea typeface="Times New Roman" panose="02020603050405020304" pitchFamily="18" charset="0"/>
                <a:cs typeface="Arial" panose="020B0604020202020204" pitchFamily="34" charset="0"/>
              </a:rPr>
              <a:t>Unladed </a:t>
            </a:r>
            <a:r>
              <a:rPr lang="en-NZ" sz="1400" kern="0" dirty="0">
                <a:solidFill>
                  <a:srgbClr val="161A1C"/>
                </a:solidFill>
                <a:effectLst/>
                <a:latin typeface="Verdana" panose="020B0604030504040204" pitchFamily="34" charset="0"/>
                <a:ea typeface="Times New Roman" panose="02020603050405020304" pitchFamily="18" charset="0"/>
                <a:cs typeface="Arial" panose="020B0604020202020204" pitchFamily="34" charset="0"/>
              </a:rPr>
              <a:t>weight) and its </a:t>
            </a:r>
            <a:r>
              <a:rPr lang="en-NZ" sz="1400" kern="0" dirty="0">
                <a:solidFill>
                  <a:srgbClr val="161A1C"/>
                </a:solidFill>
                <a:effectLst/>
                <a:highlight>
                  <a:srgbClr val="FFFF00"/>
                </a:highlight>
                <a:latin typeface="Verdana" panose="020B0604030504040204" pitchFamily="34" charset="0"/>
                <a:ea typeface="Times New Roman" panose="02020603050405020304" pitchFamily="18" charset="0"/>
                <a:cs typeface="Arial" panose="020B0604020202020204" pitchFamily="34" charset="0"/>
              </a:rPr>
              <a:t>load</a:t>
            </a:r>
            <a:r>
              <a:rPr lang="en-US" sz="1300" dirty="0"/>
              <a:t> </a:t>
            </a:r>
          </a:p>
          <a:p>
            <a:pPr lvl="0">
              <a:spcBef>
                <a:spcPts val="600"/>
              </a:spcBef>
              <a:spcAft>
                <a:spcPts val="300"/>
              </a:spcAft>
            </a:pPr>
            <a:endParaRPr lang="en-US" sz="1300" dirty="0"/>
          </a:p>
          <a:p>
            <a:pPr algn="just">
              <a:lnSpc>
                <a:spcPct val="107000"/>
              </a:lnSpc>
              <a:spcAft>
                <a:spcPts val="800"/>
              </a:spcAft>
            </a:pPr>
            <a:r>
              <a:rPr lang="en-NZ" sz="1400" kern="100" dirty="0">
                <a:solidFill>
                  <a:srgbClr val="161A1C"/>
                </a:solidFill>
                <a:effectLst/>
                <a:latin typeface="Verdana" panose="020B0604030504040204" pitchFamily="34" charset="0"/>
                <a:ea typeface="Calibri" panose="020F0502020204030204" pitchFamily="34" charset="0"/>
                <a:cs typeface="Arial" panose="020B0604020202020204" pitchFamily="34" charset="0"/>
              </a:rPr>
              <a:t>For example, if a 7m x 4m 1200kg GVM Trailer has a tare weight (unladed weight) of 200kg, therefore the maximum payload the trailer can carry is 1000kg or 1 tonne (1200kg-200kg).</a:t>
            </a:r>
            <a:endParaRPr lang="en-NZ"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200"/>
              </a:spcBef>
              <a:spcAft>
                <a:spcPts val="1200"/>
              </a:spcAft>
            </a:pPr>
            <a:r>
              <a:rPr lang="en-NZ" sz="1400" b="1" kern="100" dirty="0">
                <a:solidFill>
                  <a:srgbClr val="161A1C"/>
                </a:solidFill>
                <a:effectLst/>
                <a:latin typeface="Verdana" panose="020B0604030504040204" pitchFamily="34" charset="0"/>
                <a:ea typeface="Calibri" panose="020F0502020204030204" pitchFamily="34" charset="0"/>
                <a:cs typeface="Arial" panose="020B0604020202020204" pitchFamily="34" charset="0"/>
              </a:rPr>
              <a:t>How do </a:t>
            </a:r>
            <a:r>
              <a:rPr lang="en-NZ" sz="1400" b="1" kern="0" dirty="0">
                <a:solidFill>
                  <a:srgbClr val="161A1C"/>
                </a:solidFill>
                <a:effectLst/>
                <a:latin typeface="Verdana" panose="020B0604030504040204" pitchFamily="34" charset="0"/>
                <a:ea typeface="Times New Roman" panose="02020603050405020304" pitchFamily="18" charset="0"/>
                <a:cs typeface="Times New Roman" panose="02020603050405020304" pitchFamily="18" charset="0"/>
              </a:rPr>
              <a:t>know my trailer’s GVM?</a:t>
            </a:r>
            <a:endParaRPr lang="en-NZ"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NZ" sz="1400" kern="0" dirty="0">
                <a:solidFill>
                  <a:srgbClr val="161A1C"/>
                </a:solidFill>
                <a:effectLst/>
                <a:latin typeface="Verdana" panose="020B0604030504040204" pitchFamily="34" charset="0"/>
                <a:ea typeface="Times New Roman" panose="02020603050405020304" pitchFamily="18" charset="0"/>
                <a:cs typeface="Arial" panose="020B0604020202020204" pitchFamily="34" charset="0"/>
              </a:rPr>
              <a:t>There are several ways to check your trailer’s GVM, </a:t>
            </a:r>
            <a:endParaRPr lang="en-NZ"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900"/>
              </a:spcBef>
              <a:spcAft>
                <a:spcPts val="900"/>
              </a:spcAft>
              <a:buSzPts val="1000"/>
              <a:buFont typeface="Symbol" panose="05050102010706020507" pitchFamily="18" charset="2"/>
              <a:buChar char=""/>
              <a:tabLst>
                <a:tab pos="457200" algn="l"/>
              </a:tabLst>
            </a:pPr>
            <a:r>
              <a:rPr lang="en-NZ" sz="1400" kern="0" dirty="0">
                <a:solidFill>
                  <a:srgbClr val="161A1C"/>
                </a:solidFill>
                <a:effectLst/>
                <a:latin typeface="Verdana" panose="020B0604030504040204" pitchFamily="34" charset="0"/>
                <a:ea typeface="Times New Roman" panose="02020603050405020304" pitchFamily="18" charset="0"/>
                <a:cs typeface="Arial" panose="020B0604020202020204" pitchFamily="34" charset="0"/>
              </a:rPr>
              <a:t>check the New Zealand motor vehicle register</a:t>
            </a:r>
            <a:endParaRPr lang="en-NZ" sz="1400" kern="100" dirty="0">
              <a:solidFill>
                <a:srgbClr val="161A1C"/>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900"/>
              </a:spcBef>
              <a:spcAft>
                <a:spcPts val="900"/>
              </a:spcAft>
              <a:buSzPts val="1000"/>
              <a:buFont typeface="Symbol" panose="05050102010706020507" pitchFamily="18" charset="2"/>
              <a:buChar char=""/>
              <a:tabLst>
                <a:tab pos="457200" algn="l"/>
              </a:tabLst>
            </a:pPr>
            <a:r>
              <a:rPr lang="en-NZ" sz="1400" kern="0" dirty="0">
                <a:solidFill>
                  <a:srgbClr val="161A1C"/>
                </a:solidFill>
                <a:effectLst/>
                <a:latin typeface="Verdana" panose="020B0604030504040204" pitchFamily="34" charset="0"/>
                <a:ea typeface="Times New Roman" panose="02020603050405020304" pitchFamily="18" charset="0"/>
                <a:cs typeface="Arial" panose="020B0604020202020204" pitchFamily="34" charset="0"/>
              </a:rPr>
              <a:t>ask your mechanic at your next Warrant of Fitness or service</a:t>
            </a:r>
            <a:endParaRPr lang="en-NZ" sz="1400" kern="100" dirty="0">
              <a:solidFill>
                <a:srgbClr val="161A1C"/>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900"/>
              </a:spcBef>
              <a:spcAft>
                <a:spcPts val="900"/>
              </a:spcAft>
              <a:buSzPts val="1000"/>
              <a:buFont typeface="Symbol" panose="05050102010706020507" pitchFamily="18" charset="2"/>
              <a:buChar char=""/>
              <a:tabLst>
                <a:tab pos="457200" algn="l"/>
              </a:tabLst>
            </a:pPr>
            <a:r>
              <a:rPr lang="en-NZ" sz="1400" kern="0" dirty="0">
                <a:solidFill>
                  <a:srgbClr val="161A1C"/>
                </a:solidFill>
                <a:effectLst/>
                <a:latin typeface="Verdana" panose="020B0604030504040204" pitchFamily="34" charset="0"/>
                <a:ea typeface="Times New Roman" panose="02020603050405020304" pitchFamily="18" charset="0"/>
                <a:cs typeface="Arial" panose="020B0604020202020204" pitchFamily="34" charset="0"/>
              </a:rPr>
              <a:t>call the manufacturer, depending how old your trailer is, they may have records on your model</a:t>
            </a:r>
            <a:endParaRPr lang="en-NZ" sz="1400" kern="100" dirty="0">
              <a:solidFill>
                <a:srgbClr val="161A1C"/>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NZ" sz="1400" kern="0" dirty="0">
                <a:solidFill>
                  <a:srgbClr val="161A1C"/>
                </a:solidFill>
                <a:effectLst/>
                <a:latin typeface="Verdana" panose="020B0604030504040204" pitchFamily="34" charset="0"/>
                <a:ea typeface="Times New Roman" panose="02020603050405020304" pitchFamily="18" charset="0"/>
                <a:cs typeface="Arial" panose="020B0604020202020204" pitchFamily="34" charset="0"/>
              </a:rPr>
              <a:t>Make sure you also check your trailer's tare weight at the same time, the manufacturer may have this information, or you can find local weigh stations online, try your local truck stop or mechanic or tyre service centre. Rubbish tips and scrap metal businesses may also be able to weigh your trailer for you as well.</a:t>
            </a:r>
            <a:endParaRPr lang="en-NZ" sz="1400" kern="100" dirty="0">
              <a:effectLst/>
              <a:latin typeface="Calibri" panose="020F0502020204030204" pitchFamily="34" charset="0"/>
              <a:ea typeface="Calibri" panose="020F0502020204030204" pitchFamily="34" charset="0"/>
              <a:cs typeface="Times New Roman" panose="02020603050405020304" pitchFamily="18" charset="0"/>
            </a:endParaRPr>
          </a:p>
          <a:p>
            <a:pPr lvl="0">
              <a:spcBef>
                <a:spcPts val="600"/>
              </a:spcBef>
              <a:spcAft>
                <a:spcPts val="300"/>
              </a:spcAft>
            </a:pPr>
            <a:endParaRPr lang="en-US" sz="1300" dirty="0"/>
          </a:p>
        </p:txBody>
      </p:sp>
      <p:sp>
        <p:nvSpPr>
          <p:cNvPr id="9" name="Rectangle 8"/>
          <p:cNvSpPr/>
          <p:nvPr/>
        </p:nvSpPr>
        <p:spPr>
          <a:xfrm>
            <a:off x="0" y="241300"/>
            <a:ext cx="1016000" cy="128588"/>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NZ"/>
          </a:p>
        </p:txBody>
      </p:sp>
    </p:spTree>
    <p:extLst>
      <p:ext uri="{BB962C8B-B14F-4D97-AF65-F5344CB8AC3E}">
        <p14:creationId xmlns:p14="http://schemas.microsoft.com/office/powerpoint/2010/main" val="1551874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NZ" dirty="0"/>
              <a:t>WorkSafe New Zealand</a:t>
            </a:r>
          </a:p>
        </p:txBody>
      </p:sp>
      <p:sp>
        <p:nvSpPr>
          <p:cNvPr id="5" name="Slide Number Placeholder 4"/>
          <p:cNvSpPr>
            <a:spLocks noGrp="1"/>
          </p:cNvSpPr>
          <p:nvPr>
            <p:ph type="sldNum" sz="quarter" idx="12"/>
          </p:nvPr>
        </p:nvSpPr>
        <p:spPr/>
        <p:txBody>
          <a:bodyPr/>
          <a:lstStyle/>
          <a:p>
            <a:fld id="{2861CBCE-E7CA-4C30-9819-6E45E4376A5D}" type="slidenum">
              <a:rPr lang="en-NZ" smtClean="0"/>
              <a:pPr/>
              <a:t>14</a:t>
            </a:fld>
            <a:endParaRPr lang="en-NZ" dirty="0"/>
          </a:p>
        </p:txBody>
      </p:sp>
      <p:sp>
        <p:nvSpPr>
          <p:cNvPr id="2" name="Title 1"/>
          <p:cNvSpPr>
            <a:spLocks noGrp="1"/>
          </p:cNvSpPr>
          <p:nvPr>
            <p:ph type="title" idx="4294967295"/>
          </p:nvPr>
        </p:nvSpPr>
        <p:spPr>
          <a:xfrm>
            <a:off x="1691680" y="305594"/>
            <a:ext cx="5256213" cy="537964"/>
          </a:xfrm>
        </p:spPr>
        <p:txBody>
          <a:bodyPr>
            <a:normAutofit fontScale="90000"/>
          </a:bodyPr>
          <a:lstStyle/>
          <a:p>
            <a:pPr algn="ctr"/>
            <a:br>
              <a:rPr lang="en-US" sz="2000" dirty="0"/>
            </a:br>
            <a:br>
              <a:rPr lang="en-US" sz="2000" dirty="0"/>
            </a:br>
            <a:br>
              <a:rPr lang="en-US" sz="2000" dirty="0"/>
            </a:br>
            <a:r>
              <a:rPr lang="en-US" sz="2000" dirty="0"/>
              <a:t>Investigation topic</a:t>
            </a:r>
            <a:br>
              <a:rPr lang="en-US" sz="2000" dirty="0"/>
            </a:br>
            <a:r>
              <a:rPr lang="en-US" sz="2000" dirty="0"/>
              <a:t>Trailer Classes and Weight Restrictions for towing</a:t>
            </a:r>
            <a:endParaRPr lang="en-NZ" sz="2000" dirty="0"/>
          </a:p>
        </p:txBody>
      </p:sp>
      <p:sp>
        <p:nvSpPr>
          <p:cNvPr id="7" name="Text Placeholder 6"/>
          <p:cNvSpPr>
            <a:spLocks noGrp="1"/>
          </p:cNvSpPr>
          <p:nvPr>
            <p:ph type="body" sz="quarter" idx="4294967295"/>
          </p:nvPr>
        </p:nvSpPr>
        <p:spPr>
          <a:xfrm>
            <a:off x="755576" y="1131590"/>
            <a:ext cx="7704856" cy="3672408"/>
          </a:xfrm>
        </p:spPr>
        <p:txBody>
          <a:bodyPr>
            <a:normAutofit/>
          </a:bodyPr>
          <a:lstStyle/>
          <a:p>
            <a:r>
              <a:rPr lang="en-US" sz="1800" dirty="0"/>
              <a:t>Understanding the regulations around towing for different weights and different trailer classes is key for safe towing. </a:t>
            </a:r>
          </a:p>
          <a:p>
            <a:r>
              <a:rPr lang="en-US" sz="1800" dirty="0"/>
              <a:t>The important ones are:</a:t>
            </a:r>
          </a:p>
          <a:p>
            <a:pPr marL="171450" indent="-171450">
              <a:buFont typeface="Arial" panose="020B0604020202020204" pitchFamily="34" charset="0"/>
              <a:buChar char="•"/>
            </a:pPr>
            <a:r>
              <a:rPr lang="en-US" sz="1800" dirty="0"/>
              <a:t>0-750kg – no brakes required.</a:t>
            </a:r>
          </a:p>
          <a:p>
            <a:pPr marL="171450" indent="-171450">
              <a:buFont typeface="Arial" panose="020B0604020202020204" pitchFamily="34" charset="0"/>
              <a:buChar char="•"/>
            </a:pPr>
            <a:r>
              <a:rPr lang="en-US" sz="1800" dirty="0"/>
              <a:t>0-2000kg – no brakes required.</a:t>
            </a:r>
          </a:p>
          <a:p>
            <a:pPr marL="171450" indent="-171450">
              <a:buFont typeface="Arial" panose="020B0604020202020204" pitchFamily="34" charset="0"/>
              <a:buChar char="•"/>
            </a:pPr>
            <a:r>
              <a:rPr lang="en-US" sz="1800" dirty="0"/>
              <a:t>2001-2500kg – brakes required.</a:t>
            </a:r>
          </a:p>
          <a:p>
            <a:pPr marL="171450" indent="-171450">
              <a:buFont typeface="Arial" panose="020B0604020202020204" pitchFamily="34" charset="0"/>
              <a:buChar char="•"/>
            </a:pPr>
            <a:r>
              <a:rPr lang="en-US" sz="1800" dirty="0"/>
              <a:t>2501-3500kg – specific brakes required.</a:t>
            </a:r>
          </a:p>
          <a:p>
            <a:pPr marL="285750" lvl="0" indent="-285750">
              <a:spcBef>
                <a:spcPts val="600"/>
              </a:spcBef>
              <a:spcAft>
                <a:spcPts val="300"/>
              </a:spcAft>
              <a:buFont typeface="Arial" panose="020B0604020202020204" pitchFamily="34" charset="0"/>
              <a:buChar char="•"/>
            </a:pPr>
            <a:endParaRPr lang="en-NZ" sz="1600" dirty="0"/>
          </a:p>
        </p:txBody>
      </p:sp>
      <p:sp>
        <p:nvSpPr>
          <p:cNvPr id="9" name="Rectangle 8"/>
          <p:cNvSpPr/>
          <p:nvPr/>
        </p:nvSpPr>
        <p:spPr>
          <a:xfrm>
            <a:off x="0" y="241300"/>
            <a:ext cx="1016000" cy="128588"/>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NZ"/>
          </a:p>
        </p:txBody>
      </p:sp>
    </p:spTree>
    <p:extLst>
      <p:ext uri="{BB962C8B-B14F-4D97-AF65-F5344CB8AC3E}">
        <p14:creationId xmlns:p14="http://schemas.microsoft.com/office/powerpoint/2010/main" val="8964942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p:cTn id="14"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p:cTn id="21"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 calcmode="lin" valueType="num">
                                      <p:cBhvr>
                                        <p:cTn id="28"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 calcmode="lin" valueType="num">
                                      <p:cBhvr>
                                        <p:cTn id="35"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 calcmode="lin" valueType="num">
                                      <p:cBhvr>
                                        <p:cTn id="42"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NZ" dirty="0"/>
              <a:t>WorkSafe New Zealand</a:t>
            </a:r>
          </a:p>
        </p:txBody>
      </p:sp>
      <p:sp>
        <p:nvSpPr>
          <p:cNvPr id="5" name="Slide Number Placeholder 4"/>
          <p:cNvSpPr>
            <a:spLocks noGrp="1"/>
          </p:cNvSpPr>
          <p:nvPr>
            <p:ph type="sldNum" sz="quarter" idx="12"/>
          </p:nvPr>
        </p:nvSpPr>
        <p:spPr/>
        <p:txBody>
          <a:bodyPr/>
          <a:lstStyle/>
          <a:p>
            <a:fld id="{2861CBCE-E7CA-4C30-9819-6E45E4376A5D}" type="slidenum">
              <a:rPr lang="en-NZ" smtClean="0"/>
              <a:pPr/>
              <a:t>15</a:t>
            </a:fld>
            <a:endParaRPr lang="en-NZ" dirty="0"/>
          </a:p>
        </p:txBody>
      </p:sp>
      <p:sp>
        <p:nvSpPr>
          <p:cNvPr id="2" name="Title 1"/>
          <p:cNvSpPr>
            <a:spLocks noGrp="1"/>
          </p:cNvSpPr>
          <p:nvPr>
            <p:ph type="title" idx="4294967295"/>
          </p:nvPr>
        </p:nvSpPr>
        <p:spPr>
          <a:xfrm>
            <a:off x="1691680" y="305594"/>
            <a:ext cx="5256213" cy="431800"/>
          </a:xfrm>
        </p:spPr>
        <p:txBody>
          <a:bodyPr>
            <a:normAutofit fontScale="90000"/>
          </a:bodyPr>
          <a:lstStyle/>
          <a:p>
            <a:pPr algn="ctr"/>
            <a:r>
              <a:rPr lang="en-US" sz="2000" dirty="0"/>
              <a:t>Investigation topic</a:t>
            </a:r>
            <a:br>
              <a:rPr lang="en-US" sz="2000" dirty="0"/>
            </a:br>
            <a:r>
              <a:rPr lang="en-US" sz="2000" dirty="0"/>
              <a:t>Coupling or hitch types </a:t>
            </a:r>
            <a:endParaRPr lang="en-NZ" sz="2000" dirty="0"/>
          </a:p>
        </p:txBody>
      </p:sp>
      <p:sp>
        <p:nvSpPr>
          <p:cNvPr id="7" name="Text Placeholder 6"/>
          <p:cNvSpPr>
            <a:spLocks noGrp="1"/>
          </p:cNvSpPr>
          <p:nvPr>
            <p:ph type="body" sz="quarter" idx="4294967295"/>
          </p:nvPr>
        </p:nvSpPr>
        <p:spPr>
          <a:xfrm>
            <a:off x="755576" y="1131590"/>
            <a:ext cx="7992888" cy="3672408"/>
          </a:xfrm>
        </p:spPr>
        <p:txBody>
          <a:bodyPr>
            <a:normAutofit/>
          </a:bodyPr>
          <a:lstStyle/>
          <a:p>
            <a:pPr marL="285750" lvl="0" indent="-285750">
              <a:spcBef>
                <a:spcPts val="600"/>
              </a:spcBef>
              <a:spcAft>
                <a:spcPts val="300"/>
              </a:spcAft>
              <a:buFont typeface="Arial" panose="020B0604020202020204" pitchFamily="34" charset="0"/>
              <a:buChar char="•"/>
            </a:pPr>
            <a:endParaRPr lang="en-US" sz="1600" dirty="0"/>
          </a:p>
          <a:p>
            <a:pPr marL="285750" lvl="0" indent="-285750">
              <a:spcBef>
                <a:spcPts val="600"/>
              </a:spcBef>
              <a:spcAft>
                <a:spcPts val="300"/>
              </a:spcAft>
              <a:buFont typeface="Arial" panose="020B0604020202020204" pitchFamily="34" charset="0"/>
              <a:buChar char="•"/>
            </a:pPr>
            <a:endParaRPr lang="en-US" sz="1600" dirty="0"/>
          </a:p>
          <a:p>
            <a:pPr marL="285750" lvl="0" indent="-285750">
              <a:spcBef>
                <a:spcPts val="600"/>
              </a:spcBef>
              <a:spcAft>
                <a:spcPts val="300"/>
              </a:spcAft>
              <a:buFont typeface="Arial" panose="020B0604020202020204" pitchFamily="34" charset="0"/>
              <a:buChar char="•"/>
            </a:pPr>
            <a:endParaRPr lang="en-US" sz="1600" dirty="0"/>
          </a:p>
          <a:p>
            <a:pPr marL="285750" lvl="0" indent="-285750">
              <a:spcBef>
                <a:spcPts val="600"/>
              </a:spcBef>
              <a:spcAft>
                <a:spcPts val="300"/>
              </a:spcAft>
              <a:buFont typeface="Arial" panose="020B0604020202020204" pitchFamily="34" charset="0"/>
              <a:buChar char="•"/>
            </a:pPr>
            <a:endParaRPr lang="en-US" sz="1600" dirty="0"/>
          </a:p>
          <a:p>
            <a:pPr marL="285750" lvl="0" indent="-285750">
              <a:spcBef>
                <a:spcPts val="600"/>
              </a:spcBef>
              <a:spcAft>
                <a:spcPts val="300"/>
              </a:spcAft>
              <a:buFont typeface="Arial" panose="020B0604020202020204" pitchFamily="34" charset="0"/>
              <a:buChar char="•"/>
            </a:pPr>
            <a:r>
              <a:rPr lang="en-US" sz="1600" dirty="0"/>
              <a:t>Duo Fit Trailer Coupling </a:t>
            </a:r>
          </a:p>
          <a:p>
            <a:pPr marL="285750" lvl="0" indent="-285750">
              <a:spcBef>
                <a:spcPts val="600"/>
              </a:spcBef>
              <a:spcAft>
                <a:spcPts val="300"/>
              </a:spcAft>
              <a:buFont typeface="Arial" panose="020B0604020202020204" pitchFamily="34" charset="0"/>
              <a:buChar char="•"/>
            </a:pPr>
            <a:r>
              <a:rPr lang="en-US" sz="1600" dirty="0"/>
              <a:t>Fits both 50mm &amp; 1 7/8 tow balls</a:t>
            </a:r>
            <a:endParaRPr lang="en-NZ" sz="1600" dirty="0"/>
          </a:p>
        </p:txBody>
      </p:sp>
      <p:sp>
        <p:nvSpPr>
          <p:cNvPr id="9" name="Rectangle 8"/>
          <p:cNvSpPr/>
          <p:nvPr/>
        </p:nvSpPr>
        <p:spPr>
          <a:xfrm>
            <a:off x="0" y="241300"/>
            <a:ext cx="1016000" cy="128588"/>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NZ"/>
          </a:p>
        </p:txBody>
      </p:sp>
      <p:pic>
        <p:nvPicPr>
          <p:cNvPr id="6" name="Picture 5" descr="A silver and red metal object&#10;&#10;Description automatically generated">
            <a:extLst>
              <a:ext uri="{FF2B5EF4-FFF2-40B4-BE49-F238E27FC236}">
                <a16:creationId xmlns:a16="http://schemas.microsoft.com/office/drawing/2014/main" id="{0DA4D18E-13BC-E862-3963-D6A43E6F1A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1248730"/>
            <a:ext cx="3438128" cy="3438128"/>
          </a:xfrm>
          <a:prstGeom prst="rect">
            <a:avLst/>
          </a:prstGeom>
        </p:spPr>
      </p:pic>
      <p:pic>
        <p:nvPicPr>
          <p:cNvPr id="10" name="Picture 9" descr="A close-up of a metal object&#10;&#10;Description automatically generated">
            <a:extLst>
              <a:ext uri="{FF2B5EF4-FFF2-40B4-BE49-F238E27FC236}">
                <a16:creationId xmlns:a16="http://schemas.microsoft.com/office/drawing/2014/main" id="{C70368B4-4925-2FB9-8698-8F7F941CA0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9786" y="1062794"/>
            <a:ext cx="4644702" cy="3810000"/>
          </a:xfrm>
          <a:prstGeom prst="rect">
            <a:avLst/>
          </a:prstGeom>
        </p:spPr>
      </p:pic>
      <p:cxnSp>
        <p:nvCxnSpPr>
          <p:cNvPr id="12" name="Straight Arrow Connector 11">
            <a:extLst>
              <a:ext uri="{FF2B5EF4-FFF2-40B4-BE49-F238E27FC236}">
                <a16:creationId xmlns:a16="http://schemas.microsoft.com/office/drawing/2014/main" id="{E035DAF8-83DE-7CF8-65D5-54D16906527F}"/>
              </a:ext>
            </a:extLst>
          </p:cNvPr>
          <p:cNvCxnSpPr>
            <a:cxnSpLocks/>
          </p:cNvCxnSpPr>
          <p:nvPr/>
        </p:nvCxnSpPr>
        <p:spPr>
          <a:xfrm flipV="1">
            <a:off x="3347864" y="3435846"/>
            <a:ext cx="3816424" cy="720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AA2ABF5-1EC0-3DAA-887C-30F49C87DCEE}"/>
              </a:ext>
            </a:extLst>
          </p:cNvPr>
          <p:cNvSpPr txBox="1"/>
          <p:nvPr/>
        </p:nvSpPr>
        <p:spPr>
          <a:xfrm>
            <a:off x="1419399" y="3730565"/>
            <a:ext cx="1944216" cy="646331"/>
          </a:xfrm>
          <a:prstGeom prst="rect">
            <a:avLst/>
          </a:prstGeom>
          <a:noFill/>
        </p:spPr>
        <p:txBody>
          <a:bodyPr wrap="square" rtlCol="0">
            <a:spAutoFit/>
          </a:bodyPr>
          <a:lstStyle/>
          <a:p>
            <a:r>
              <a:rPr lang="en-US" dirty="0"/>
              <a:t>Note: </a:t>
            </a:r>
          </a:p>
          <a:p>
            <a:r>
              <a:rPr lang="en-US" dirty="0"/>
              <a:t>weight rating</a:t>
            </a:r>
            <a:endParaRPr lang="en-NZ" dirty="0"/>
          </a:p>
        </p:txBody>
      </p:sp>
    </p:spTree>
    <p:extLst>
      <p:ext uri="{BB962C8B-B14F-4D97-AF65-F5344CB8AC3E}">
        <p14:creationId xmlns:p14="http://schemas.microsoft.com/office/powerpoint/2010/main" val="269068430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 calcmode="lin" valueType="num">
                                      <p:cBhvr>
                                        <p:cTn id="7"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7">
                                            <p:txEl>
                                              <p:pRg st="4" end="4"/>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xEl>
                                              <p:pRg st="5" end="5"/>
                                            </p:txEl>
                                          </p:spTgt>
                                        </p:tgtEl>
                                        <p:attrNameLst>
                                          <p:attrName>style.visibility</p:attrName>
                                        </p:attrNameLst>
                                      </p:cBhvr>
                                      <p:to>
                                        <p:strVal val="visible"/>
                                      </p:to>
                                    </p:set>
                                    <p:anim calcmode="lin" valueType="num">
                                      <p:cBhvr>
                                        <p:cTn id="14"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16"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NZ" dirty="0"/>
              <a:t>WorkSafe New Zealand</a:t>
            </a:r>
          </a:p>
        </p:txBody>
      </p:sp>
      <p:sp>
        <p:nvSpPr>
          <p:cNvPr id="5" name="Slide Number Placeholder 4"/>
          <p:cNvSpPr>
            <a:spLocks noGrp="1"/>
          </p:cNvSpPr>
          <p:nvPr>
            <p:ph type="sldNum" sz="quarter" idx="12"/>
          </p:nvPr>
        </p:nvSpPr>
        <p:spPr/>
        <p:txBody>
          <a:bodyPr/>
          <a:lstStyle/>
          <a:p>
            <a:fld id="{2861CBCE-E7CA-4C30-9819-6E45E4376A5D}" type="slidenum">
              <a:rPr lang="en-NZ" smtClean="0"/>
              <a:pPr/>
              <a:t>16</a:t>
            </a:fld>
            <a:endParaRPr lang="en-NZ" dirty="0"/>
          </a:p>
        </p:txBody>
      </p:sp>
      <p:sp>
        <p:nvSpPr>
          <p:cNvPr id="2" name="Title 1"/>
          <p:cNvSpPr>
            <a:spLocks noGrp="1"/>
          </p:cNvSpPr>
          <p:nvPr>
            <p:ph type="title" idx="4294967295"/>
          </p:nvPr>
        </p:nvSpPr>
        <p:spPr>
          <a:xfrm>
            <a:off x="1691680" y="305594"/>
            <a:ext cx="5256213" cy="431800"/>
          </a:xfrm>
        </p:spPr>
        <p:txBody>
          <a:bodyPr>
            <a:normAutofit fontScale="90000"/>
          </a:bodyPr>
          <a:lstStyle/>
          <a:p>
            <a:pPr algn="ctr"/>
            <a:r>
              <a:rPr lang="en-US" sz="2000" dirty="0"/>
              <a:t>Investigation topic</a:t>
            </a:r>
            <a:br>
              <a:rPr lang="en-US" sz="2000" dirty="0"/>
            </a:br>
            <a:r>
              <a:rPr lang="en-US" sz="2000" dirty="0"/>
              <a:t>Maintenance</a:t>
            </a:r>
            <a:endParaRPr lang="en-NZ" sz="2000" dirty="0"/>
          </a:p>
        </p:txBody>
      </p:sp>
      <p:sp>
        <p:nvSpPr>
          <p:cNvPr id="7" name="Text Placeholder 6"/>
          <p:cNvSpPr>
            <a:spLocks noGrp="1"/>
          </p:cNvSpPr>
          <p:nvPr>
            <p:ph type="body" sz="quarter" idx="4294967295"/>
          </p:nvPr>
        </p:nvSpPr>
        <p:spPr>
          <a:xfrm>
            <a:off x="755576" y="1131590"/>
            <a:ext cx="7704856" cy="3672408"/>
          </a:xfrm>
        </p:spPr>
        <p:txBody>
          <a:bodyPr>
            <a:normAutofit lnSpcReduction="10000"/>
          </a:bodyPr>
          <a:lstStyle/>
          <a:p>
            <a:pPr lvl="0">
              <a:spcBef>
                <a:spcPts val="600"/>
              </a:spcBef>
              <a:spcAft>
                <a:spcPts val="300"/>
              </a:spcAft>
            </a:pPr>
            <a:r>
              <a:rPr lang="en-US" sz="1300" dirty="0"/>
              <a:t>General condition of the trailer</a:t>
            </a:r>
          </a:p>
          <a:p>
            <a:pPr lvl="0">
              <a:spcBef>
                <a:spcPts val="600"/>
              </a:spcBef>
              <a:spcAft>
                <a:spcPts val="300"/>
              </a:spcAft>
            </a:pPr>
            <a:r>
              <a:rPr lang="en-US" sz="1300" dirty="0"/>
              <a:t>Tow bar</a:t>
            </a:r>
          </a:p>
          <a:p>
            <a:pPr lvl="0">
              <a:spcBef>
                <a:spcPts val="600"/>
              </a:spcBef>
              <a:spcAft>
                <a:spcPts val="300"/>
              </a:spcAft>
            </a:pPr>
            <a:r>
              <a:rPr lang="en-US" sz="1300" dirty="0"/>
              <a:t>Tow ball</a:t>
            </a:r>
          </a:p>
          <a:p>
            <a:pPr lvl="0">
              <a:spcBef>
                <a:spcPts val="600"/>
              </a:spcBef>
              <a:spcAft>
                <a:spcPts val="300"/>
              </a:spcAft>
            </a:pPr>
            <a:r>
              <a:rPr lang="en-US" sz="1300" dirty="0"/>
              <a:t>Tyre condition</a:t>
            </a:r>
          </a:p>
          <a:p>
            <a:pPr lvl="0">
              <a:spcBef>
                <a:spcPts val="600"/>
              </a:spcBef>
              <a:spcAft>
                <a:spcPts val="300"/>
              </a:spcAft>
            </a:pPr>
            <a:r>
              <a:rPr lang="en-US" sz="1300" dirty="0"/>
              <a:t>Tyre Pressures</a:t>
            </a:r>
          </a:p>
          <a:p>
            <a:pPr lvl="0">
              <a:spcBef>
                <a:spcPts val="600"/>
              </a:spcBef>
              <a:spcAft>
                <a:spcPts val="300"/>
              </a:spcAft>
            </a:pPr>
            <a:r>
              <a:rPr lang="en-US" sz="1300" dirty="0"/>
              <a:t>Wheel nuts torque</a:t>
            </a:r>
          </a:p>
          <a:p>
            <a:pPr lvl="0">
              <a:spcBef>
                <a:spcPts val="600"/>
              </a:spcBef>
              <a:spcAft>
                <a:spcPts val="300"/>
              </a:spcAft>
            </a:pPr>
            <a:r>
              <a:rPr lang="en-US" sz="1300" dirty="0"/>
              <a:t>Electrics</a:t>
            </a:r>
          </a:p>
          <a:p>
            <a:pPr lvl="0">
              <a:spcBef>
                <a:spcPts val="600"/>
              </a:spcBef>
              <a:spcAft>
                <a:spcPts val="300"/>
              </a:spcAft>
            </a:pPr>
            <a:r>
              <a:rPr lang="en-US" sz="1300" dirty="0"/>
              <a:t>Deck </a:t>
            </a:r>
          </a:p>
          <a:p>
            <a:pPr lvl="0">
              <a:spcBef>
                <a:spcPts val="600"/>
              </a:spcBef>
              <a:spcAft>
                <a:spcPts val="300"/>
              </a:spcAft>
            </a:pPr>
            <a:r>
              <a:rPr lang="en-US" sz="1300" dirty="0"/>
              <a:t>Cages</a:t>
            </a:r>
          </a:p>
          <a:p>
            <a:pPr lvl="0">
              <a:spcBef>
                <a:spcPts val="600"/>
              </a:spcBef>
              <a:spcAft>
                <a:spcPts val="300"/>
              </a:spcAft>
            </a:pPr>
            <a:r>
              <a:rPr lang="en-US" sz="1300" dirty="0"/>
              <a:t>Drop sides/ends</a:t>
            </a:r>
          </a:p>
          <a:p>
            <a:pPr lvl="0">
              <a:spcBef>
                <a:spcPts val="600"/>
              </a:spcBef>
              <a:spcAft>
                <a:spcPts val="300"/>
              </a:spcAft>
            </a:pPr>
            <a:r>
              <a:rPr lang="en-US" sz="1300" dirty="0"/>
              <a:t>WOF up to date (often get forgotten)</a:t>
            </a:r>
          </a:p>
          <a:p>
            <a:pPr lvl="0">
              <a:spcBef>
                <a:spcPts val="600"/>
              </a:spcBef>
              <a:spcAft>
                <a:spcPts val="300"/>
              </a:spcAft>
            </a:pPr>
            <a:r>
              <a:rPr lang="en-US" sz="1300" dirty="0"/>
              <a:t>Serviced regularly</a:t>
            </a:r>
          </a:p>
          <a:p>
            <a:pPr lvl="0">
              <a:spcBef>
                <a:spcPts val="600"/>
              </a:spcBef>
              <a:spcAft>
                <a:spcPts val="300"/>
              </a:spcAft>
            </a:pPr>
            <a:endParaRPr lang="en-NZ" sz="1300" dirty="0"/>
          </a:p>
        </p:txBody>
      </p:sp>
      <p:sp>
        <p:nvSpPr>
          <p:cNvPr id="9" name="Rectangle 8"/>
          <p:cNvSpPr/>
          <p:nvPr/>
        </p:nvSpPr>
        <p:spPr>
          <a:xfrm>
            <a:off x="0" y="241300"/>
            <a:ext cx="1016000" cy="128588"/>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NZ"/>
          </a:p>
        </p:txBody>
      </p:sp>
    </p:spTree>
    <p:extLst>
      <p:ext uri="{BB962C8B-B14F-4D97-AF65-F5344CB8AC3E}">
        <p14:creationId xmlns:p14="http://schemas.microsoft.com/office/powerpoint/2010/main" val="4862671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123728" y="1635646"/>
            <a:ext cx="3312368" cy="720081"/>
          </a:xfrm>
        </p:spPr>
        <p:txBody>
          <a:bodyPr>
            <a:normAutofit fontScale="90000"/>
          </a:bodyPr>
          <a:lstStyle/>
          <a:p>
            <a:br>
              <a:rPr lang="en-NZ" sz="4400" dirty="0"/>
            </a:br>
            <a:br>
              <a:rPr lang="en-NZ" sz="4400" dirty="0"/>
            </a:br>
            <a:br>
              <a:rPr lang="en-NZ" sz="4400" dirty="0"/>
            </a:br>
            <a:r>
              <a:rPr lang="en-NZ" sz="4400" dirty="0"/>
              <a:t>Questions/</a:t>
            </a:r>
            <a:br>
              <a:rPr lang="en-NZ" sz="4400" dirty="0"/>
            </a:br>
            <a:r>
              <a:rPr lang="en-NZ" sz="4400" dirty="0"/>
              <a:t>Discussion</a:t>
            </a:r>
          </a:p>
        </p:txBody>
      </p:sp>
    </p:spTree>
    <p:extLst>
      <p:ext uri="{BB962C8B-B14F-4D97-AF65-F5344CB8AC3E}">
        <p14:creationId xmlns:p14="http://schemas.microsoft.com/office/powerpoint/2010/main" val="2550828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89158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95536" y="241300"/>
            <a:ext cx="8496464" cy="360040"/>
          </a:xfrm>
        </p:spPr>
        <p:txBody>
          <a:bodyPr>
            <a:noAutofit/>
          </a:bodyPr>
          <a:lstStyle/>
          <a:p>
            <a:pPr algn="ctr">
              <a:lnSpc>
                <a:spcPct val="150000"/>
              </a:lnSpc>
            </a:pPr>
            <a:r>
              <a:rPr lang="en-US" sz="2000" dirty="0">
                <a:latin typeface="+mn-lt"/>
              </a:rPr>
              <a:t>Introductions</a:t>
            </a:r>
            <a:r>
              <a:rPr lang="en-NZ" sz="2000" dirty="0">
                <a:latin typeface="+mn-lt"/>
              </a:rPr>
              <a:t> </a:t>
            </a:r>
          </a:p>
        </p:txBody>
      </p:sp>
      <p:sp>
        <p:nvSpPr>
          <p:cNvPr id="4" name="Footer Placeholder 3"/>
          <p:cNvSpPr>
            <a:spLocks noGrp="1"/>
          </p:cNvSpPr>
          <p:nvPr>
            <p:ph type="ftr" sz="quarter" idx="11"/>
          </p:nvPr>
        </p:nvSpPr>
        <p:spPr/>
        <p:txBody>
          <a:bodyPr/>
          <a:lstStyle/>
          <a:p>
            <a:r>
              <a:rPr lang="en-NZ" dirty="0"/>
              <a:t>WorkSafe New Zealand</a:t>
            </a:r>
          </a:p>
        </p:txBody>
      </p:sp>
      <p:sp>
        <p:nvSpPr>
          <p:cNvPr id="5" name="Slide Number Placeholder 4"/>
          <p:cNvSpPr>
            <a:spLocks noGrp="1"/>
          </p:cNvSpPr>
          <p:nvPr>
            <p:ph type="sldNum" sz="quarter" idx="12"/>
          </p:nvPr>
        </p:nvSpPr>
        <p:spPr/>
        <p:txBody>
          <a:bodyPr/>
          <a:lstStyle/>
          <a:p>
            <a:fld id="{2861CBCE-E7CA-4C30-9819-6E45E4376A5D}" type="slidenum">
              <a:rPr lang="en-NZ" smtClean="0"/>
              <a:pPr/>
              <a:t>2</a:t>
            </a:fld>
            <a:endParaRPr lang="en-NZ" dirty="0"/>
          </a:p>
        </p:txBody>
      </p:sp>
      <p:sp>
        <p:nvSpPr>
          <p:cNvPr id="9" name="Rectangle 8"/>
          <p:cNvSpPr/>
          <p:nvPr/>
        </p:nvSpPr>
        <p:spPr>
          <a:xfrm>
            <a:off x="0" y="241300"/>
            <a:ext cx="1016000" cy="128588"/>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NZ"/>
          </a:p>
        </p:txBody>
      </p:sp>
      <p:sp>
        <p:nvSpPr>
          <p:cNvPr id="2" name="TextBox 1">
            <a:extLst>
              <a:ext uri="{FF2B5EF4-FFF2-40B4-BE49-F238E27FC236}">
                <a16:creationId xmlns:a16="http://schemas.microsoft.com/office/drawing/2014/main" id="{D5E50799-9EFD-3180-314D-7C85B017E8ED}"/>
              </a:ext>
            </a:extLst>
          </p:cNvPr>
          <p:cNvSpPr txBox="1"/>
          <p:nvPr/>
        </p:nvSpPr>
        <p:spPr>
          <a:xfrm>
            <a:off x="395536" y="1059582"/>
            <a:ext cx="7848872" cy="2862322"/>
          </a:xfrm>
          <a:prstGeom prst="rect">
            <a:avLst/>
          </a:prstGeom>
          <a:noFill/>
        </p:spPr>
        <p:txBody>
          <a:bodyPr wrap="square" rtlCol="0">
            <a:spAutoFit/>
          </a:bodyPr>
          <a:lstStyle/>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Principal Investigator Dick CORBIDGE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Health &amp; Safety Inspector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highlight>
                  <a:srgbClr val="FFFF00"/>
                </a:highlight>
              </a:rPr>
              <a:t>Specialist Interventions </a:t>
            </a:r>
            <a:r>
              <a:rPr lang="en-US" dirty="0"/>
              <a:t>(SI) – H &amp; S workplace incident investigations – Serious Injury and fatal</a:t>
            </a:r>
          </a:p>
          <a:p>
            <a:endParaRPr lang="en-US" dirty="0"/>
          </a:p>
          <a:p>
            <a:r>
              <a:rPr lang="en-US" dirty="0"/>
              <a:t> </a:t>
            </a:r>
            <a:endParaRPr lang="en-NZ" dirty="0"/>
          </a:p>
        </p:txBody>
      </p:sp>
    </p:spTree>
    <p:extLst>
      <p:ext uri="{BB962C8B-B14F-4D97-AF65-F5344CB8AC3E}">
        <p14:creationId xmlns:p14="http://schemas.microsoft.com/office/powerpoint/2010/main" val="1309234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NZ" dirty="0"/>
              <a:t>WorkSafe New Zealand</a:t>
            </a:r>
          </a:p>
        </p:txBody>
      </p:sp>
      <p:sp>
        <p:nvSpPr>
          <p:cNvPr id="5" name="Slide Number Placeholder 4"/>
          <p:cNvSpPr>
            <a:spLocks noGrp="1"/>
          </p:cNvSpPr>
          <p:nvPr>
            <p:ph type="sldNum" sz="quarter" idx="12"/>
          </p:nvPr>
        </p:nvSpPr>
        <p:spPr/>
        <p:txBody>
          <a:bodyPr/>
          <a:lstStyle/>
          <a:p>
            <a:fld id="{2861CBCE-E7CA-4C30-9819-6E45E4376A5D}" type="slidenum">
              <a:rPr lang="en-NZ" smtClean="0"/>
              <a:pPr/>
              <a:t>3</a:t>
            </a:fld>
            <a:endParaRPr lang="en-NZ" dirty="0"/>
          </a:p>
        </p:txBody>
      </p:sp>
      <p:sp>
        <p:nvSpPr>
          <p:cNvPr id="2" name="Text Placeholder 1"/>
          <p:cNvSpPr>
            <a:spLocks noGrp="1"/>
          </p:cNvSpPr>
          <p:nvPr>
            <p:ph type="body" sz="quarter" idx="4294967295"/>
          </p:nvPr>
        </p:nvSpPr>
        <p:spPr>
          <a:xfrm>
            <a:off x="683568" y="1347614"/>
            <a:ext cx="7560840" cy="3240088"/>
          </a:xfrm>
        </p:spPr>
        <p:txBody>
          <a:bodyPr>
            <a:noAutofit/>
          </a:bodyPr>
          <a:lstStyle/>
          <a:p>
            <a:pPr marL="538163" indent="-342900">
              <a:spcBef>
                <a:spcPts val="300"/>
              </a:spcBef>
              <a:spcAft>
                <a:spcPts val="300"/>
              </a:spcAft>
              <a:buFont typeface="Arial" panose="020B0604020202020204" pitchFamily="34" charset="0"/>
              <a:buChar char="•"/>
            </a:pPr>
            <a:r>
              <a:rPr lang="en-NZ" sz="1800" dirty="0">
                <a:ea typeface="Calibri"/>
                <a:cs typeface="Times New Roman"/>
              </a:rPr>
              <a:t>Four Areas across NZ</a:t>
            </a:r>
          </a:p>
          <a:p>
            <a:pPr marL="538163" indent="-342900">
              <a:spcBef>
                <a:spcPts val="300"/>
              </a:spcBef>
              <a:spcAft>
                <a:spcPts val="300"/>
              </a:spcAft>
              <a:buFont typeface="Arial" panose="020B0604020202020204" pitchFamily="34" charset="0"/>
              <a:buChar char="•"/>
            </a:pPr>
            <a:r>
              <a:rPr lang="en-NZ" sz="1800" dirty="0">
                <a:ea typeface="Calibri"/>
                <a:cs typeface="Times New Roman"/>
              </a:rPr>
              <a:t>Area 1 – Auckland &amp; Northland</a:t>
            </a:r>
          </a:p>
          <a:p>
            <a:pPr marL="538163" indent="-342900">
              <a:spcBef>
                <a:spcPts val="300"/>
              </a:spcBef>
              <a:spcAft>
                <a:spcPts val="300"/>
              </a:spcAft>
              <a:buFont typeface="Arial" panose="020B0604020202020204" pitchFamily="34" charset="0"/>
              <a:buChar char="•"/>
            </a:pPr>
            <a:r>
              <a:rPr lang="en-NZ" sz="1800" b="1" dirty="0">
                <a:highlight>
                  <a:srgbClr val="FFFF00"/>
                </a:highlight>
                <a:ea typeface="Calibri"/>
                <a:cs typeface="Times New Roman"/>
              </a:rPr>
              <a:t>Area 2 – Central North Island</a:t>
            </a:r>
          </a:p>
          <a:p>
            <a:pPr marL="538163" indent="-342900">
              <a:spcBef>
                <a:spcPts val="300"/>
              </a:spcBef>
              <a:spcAft>
                <a:spcPts val="300"/>
              </a:spcAft>
              <a:buFont typeface="Arial" panose="020B0604020202020204" pitchFamily="34" charset="0"/>
              <a:buChar char="•"/>
            </a:pPr>
            <a:r>
              <a:rPr lang="en-NZ" sz="1800" dirty="0">
                <a:ea typeface="Calibri"/>
                <a:cs typeface="Times New Roman"/>
              </a:rPr>
              <a:t>Area 3 – Wellington</a:t>
            </a:r>
          </a:p>
          <a:p>
            <a:pPr marL="538163" indent="-342900">
              <a:spcBef>
                <a:spcPts val="300"/>
              </a:spcBef>
              <a:spcAft>
                <a:spcPts val="300"/>
              </a:spcAft>
              <a:buFont typeface="Arial" panose="020B0604020202020204" pitchFamily="34" charset="0"/>
              <a:buChar char="•"/>
            </a:pPr>
            <a:r>
              <a:rPr lang="en-NZ" sz="1800" dirty="0">
                <a:ea typeface="Calibri"/>
                <a:cs typeface="Times New Roman"/>
              </a:rPr>
              <a:t>Area 4 – South Island</a:t>
            </a:r>
          </a:p>
          <a:p>
            <a:pPr marL="538163" indent="-342900">
              <a:spcBef>
                <a:spcPts val="300"/>
              </a:spcBef>
              <a:spcAft>
                <a:spcPts val="300"/>
              </a:spcAft>
              <a:buFont typeface="Arial" panose="020B0604020202020204" pitchFamily="34" charset="0"/>
              <a:buChar char="•"/>
            </a:pPr>
            <a:r>
              <a:rPr lang="en-NZ" sz="1800" dirty="0">
                <a:ea typeface="Calibri"/>
                <a:cs typeface="Times New Roman"/>
              </a:rPr>
              <a:t>Each Area:</a:t>
            </a:r>
          </a:p>
          <a:p>
            <a:pPr marL="538163" indent="-342900">
              <a:spcBef>
                <a:spcPts val="300"/>
              </a:spcBef>
              <a:spcAft>
                <a:spcPts val="300"/>
              </a:spcAft>
              <a:buFont typeface="Arial" panose="020B0604020202020204" pitchFamily="34" charset="0"/>
              <a:buChar char="•"/>
            </a:pPr>
            <a:r>
              <a:rPr lang="en-NZ" sz="1800" dirty="0">
                <a:ea typeface="Calibri"/>
                <a:cs typeface="Times New Roman"/>
              </a:rPr>
              <a:t>Manager plus a Deputy Manager larger Areas</a:t>
            </a:r>
          </a:p>
          <a:p>
            <a:pPr marL="538163" indent="-342900">
              <a:spcBef>
                <a:spcPts val="300"/>
              </a:spcBef>
              <a:spcAft>
                <a:spcPts val="300"/>
              </a:spcAft>
              <a:buFont typeface="Arial" panose="020B0604020202020204" pitchFamily="34" charset="0"/>
              <a:buChar char="•"/>
            </a:pPr>
            <a:r>
              <a:rPr lang="en-NZ" sz="1800" dirty="0">
                <a:ea typeface="Calibri"/>
                <a:cs typeface="Times New Roman"/>
              </a:rPr>
              <a:t>Principal Investigator</a:t>
            </a:r>
          </a:p>
          <a:p>
            <a:pPr marL="538163" indent="-342900">
              <a:spcBef>
                <a:spcPts val="300"/>
              </a:spcBef>
              <a:spcAft>
                <a:spcPts val="300"/>
              </a:spcAft>
              <a:buFont typeface="Arial" panose="020B0604020202020204" pitchFamily="34" charset="0"/>
              <a:buChar char="•"/>
            </a:pPr>
            <a:r>
              <a:rPr lang="en-NZ" sz="1800" dirty="0">
                <a:ea typeface="Calibri"/>
                <a:cs typeface="Times New Roman"/>
              </a:rPr>
              <a:t>Investigators (numbers vary) </a:t>
            </a:r>
          </a:p>
          <a:p>
            <a:pPr marL="184150"/>
            <a:endParaRPr lang="en-NZ" sz="1300" dirty="0">
              <a:solidFill>
                <a:schemeClr val="tx1"/>
              </a:solidFill>
              <a:latin typeface="Calibri" panose="020F0502020204030204" pitchFamily="34" charset="0"/>
            </a:endParaRPr>
          </a:p>
        </p:txBody>
      </p:sp>
      <p:sp>
        <p:nvSpPr>
          <p:cNvPr id="6" name="Title 5"/>
          <p:cNvSpPr>
            <a:spLocks noGrp="1"/>
          </p:cNvSpPr>
          <p:nvPr>
            <p:ph type="title" idx="4294967295"/>
          </p:nvPr>
        </p:nvSpPr>
        <p:spPr>
          <a:xfrm>
            <a:off x="1691680" y="483518"/>
            <a:ext cx="5329238" cy="504825"/>
          </a:xfrm>
        </p:spPr>
        <p:txBody>
          <a:bodyPr>
            <a:noAutofit/>
          </a:bodyPr>
          <a:lstStyle/>
          <a:p>
            <a:pPr marL="195263" algn="ctr">
              <a:spcBef>
                <a:spcPts val="300"/>
              </a:spcBef>
              <a:spcAft>
                <a:spcPts val="300"/>
              </a:spcAft>
            </a:pPr>
            <a:r>
              <a:rPr lang="en-NZ" sz="2000" dirty="0"/>
              <a:t>Specialist Interventions</a:t>
            </a:r>
            <a:endParaRPr lang="en-NZ" sz="2000" dirty="0">
              <a:ea typeface="Calibri"/>
              <a:cs typeface="Times New Roman"/>
            </a:endParaRPr>
          </a:p>
        </p:txBody>
      </p:sp>
      <p:sp>
        <p:nvSpPr>
          <p:cNvPr id="9" name="Rectangle 8"/>
          <p:cNvSpPr/>
          <p:nvPr/>
        </p:nvSpPr>
        <p:spPr>
          <a:xfrm>
            <a:off x="0" y="241300"/>
            <a:ext cx="1016000" cy="128588"/>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NZ"/>
          </a:p>
        </p:txBody>
      </p:sp>
    </p:spTree>
    <p:extLst>
      <p:ext uri="{BB962C8B-B14F-4D97-AF65-F5344CB8AC3E}">
        <p14:creationId xmlns:p14="http://schemas.microsoft.com/office/powerpoint/2010/main" val="139579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2000"/>
                                        <p:tgtEl>
                                          <p:spTgt spid="2">
                                            <p:txEl>
                                              <p:pRg st="2" end="2"/>
                                            </p:txEl>
                                          </p:spTgt>
                                        </p:tgtEl>
                                      </p:cBhvr>
                                    </p:animEffect>
                                    <p:anim calcmode="lin" valueType="num">
                                      <p:cBhvr>
                                        <p:cTn id="8" dur="2000" fill="hold"/>
                                        <p:tgtEl>
                                          <p:spTgt spid="2">
                                            <p:txEl>
                                              <p:pRg st="2" end="2"/>
                                            </p:txEl>
                                          </p:spTgt>
                                        </p:tgtEl>
                                        <p:attrNameLst>
                                          <p:attrName>ppt_w</p:attrName>
                                        </p:attrNameLst>
                                      </p:cBhvr>
                                      <p:tavLst>
                                        <p:tav tm="0" fmla="#ppt_w*sin(2.5*pi*$)">
                                          <p:val>
                                            <p:fltVal val="0"/>
                                          </p:val>
                                        </p:tav>
                                        <p:tav tm="100000">
                                          <p:val>
                                            <p:fltVal val="1"/>
                                          </p:val>
                                        </p:tav>
                                      </p:tavLst>
                                    </p:anim>
                                    <p:anim calcmode="lin" valueType="num">
                                      <p:cBhvr>
                                        <p:cTn id="9" dur="2000" fill="hold"/>
                                        <p:tgtEl>
                                          <p:spTgt spid="2">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2000" dirty="0">
                <a:cs typeface="Times New Roman"/>
              </a:rPr>
              <a:t>Trailer Safety</a:t>
            </a:r>
            <a:endParaRPr lang="en-NZ" sz="2000" dirty="0"/>
          </a:p>
        </p:txBody>
      </p:sp>
      <p:sp>
        <p:nvSpPr>
          <p:cNvPr id="3" name="Text Placeholder 2"/>
          <p:cNvSpPr>
            <a:spLocks noGrp="1"/>
          </p:cNvSpPr>
          <p:nvPr>
            <p:ph type="body" idx="1"/>
          </p:nvPr>
        </p:nvSpPr>
        <p:spPr/>
        <p:txBody>
          <a:bodyPr>
            <a:noAutofit/>
          </a:bodyPr>
          <a:lstStyle/>
          <a:p>
            <a:pPr marL="342900" lvl="0" indent="-342900">
              <a:lnSpc>
                <a:spcPct val="115000"/>
              </a:lnSpc>
              <a:spcBef>
                <a:spcPts val="300"/>
              </a:spcBef>
              <a:spcAft>
                <a:spcPts val="300"/>
              </a:spcAft>
              <a:buFont typeface="Arial" panose="020B0604020202020204" pitchFamily="34" charset="0"/>
              <a:buChar char="•"/>
            </a:pPr>
            <a:r>
              <a:rPr lang="en-NZ" sz="1400" dirty="0">
                <a:ea typeface="Calibri"/>
                <a:cs typeface="Times New Roman"/>
              </a:rPr>
              <a:t>Viewpoint from a WorkSafe investigation </a:t>
            </a:r>
          </a:p>
          <a:p>
            <a:pPr marL="342900" lvl="0" indent="-342900">
              <a:lnSpc>
                <a:spcPct val="115000"/>
              </a:lnSpc>
              <a:spcBef>
                <a:spcPts val="300"/>
              </a:spcBef>
              <a:spcAft>
                <a:spcPts val="300"/>
              </a:spcAft>
              <a:buFont typeface="Arial" panose="020B0604020202020204" pitchFamily="34" charset="0"/>
              <a:buChar char="•"/>
            </a:pPr>
            <a:r>
              <a:rPr lang="en-NZ" sz="1400" dirty="0">
                <a:ea typeface="Calibri"/>
                <a:cs typeface="Times New Roman"/>
              </a:rPr>
              <a:t>Our process – HSWA 2015</a:t>
            </a:r>
          </a:p>
          <a:p>
            <a:pPr marL="342900" lvl="0" indent="-342900">
              <a:lnSpc>
                <a:spcPct val="115000"/>
              </a:lnSpc>
              <a:spcBef>
                <a:spcPts val="300"/>
              </a:spcBef>
              <a:spcAft>
                <a:spcPts val="300"/>
              </a:spcAft>
              <a:buFont typeface="Arial" panose="020B0604020202020204" pitchFamily="34" charset="0"/>
              <a:buChar char="•"/>
            </a:pPr>
            <a:r>
              <a:rPr lang="en-NZ" sz="1400" dirty="0">
                <a:ea typeface="Calibri"/>
                <a:cs typeface="Times New Roman"/>
              </a:rPr>
              <a:t>Information requests s168</a:t>
            </a:r>
          </a:p>
          <a:p>
            <a:pPr marL="342900" lvl="0" indent="-342900">
              <a:lnSpc>
                <a:spcPct val="115000"/>
              </a:lnSpc>
              <a:spcBef>
                <a:spcPts val="300"/>
              </a:spcBef>
              <a:spcAft>
                <a:spcPts val="300"/>
              </a:spcAft>
              <a:buFont typeface="Arial" panose="020B0604020202020204" pitchFamily="34" charset="0"/>
              <a:buChar char="•"/>
            </a:pPr>
            <a:r>
              <a:rPr lang="en-NZ" sz="1400" dirty="0">
                <a:ea typeface="Calibri"/>
                <a:cs typeface="Times New Roman"/>
              </a:rPr>
              <a:t>Witnesses interviewed</a:t>
            </a:r>
          </a:p>
          <a:p>
            <a:pPr marL="342900" lvl="0" indent="-342900">
              <a:lnSpc>
                <a:spcPct val="115000"/>
              </a:lnSpc>
              <a:spcBef>
                <a:spcPts val="300"/>
              </a:spcBef>
              <a:spcAft>
                <a:spcPts val="300"/>
              </a:spcAft>
              <a:buFont typeface="Arial" panose="020B0604020202020204" pitchFamily="34" charset="0"/>
              <a:buChar char="•"/>
            </a:pPr>
            <a:r>
              <a:rPr lang="en-NZ" sz="1400" dirty="0">
                <a:ea typeface="Calibri"/>
                <a:cs typeface="Times New Roman"/>
              </a:rPr>
              <a:t>CCTV</a:t>
            </a:r>
          </a:p>
          <a:p>
            <a:pPr marL="342900" lvl="0" indent="-342900">
              <a:lnSpc>
                <a:spcPct val="115000"/>
              </a:lnSpc>
              <a:spcBef>
                <a:spcPts val="300"/>
              </a:spcBef>
              <a:spcAft>
                <a:spcPts val="300"/>
              </a:spcAft>
              <a:buFont typeface="Arial" panose="020B0604020202020204" pitchFamily="34" charset="0"/>
              <a:buChar char="•"/>
            </a:pPr>
            <a:r>
              <a:rPr lang="en-NZ" sz="1400" dirty="0">
                <a:ea typeface="Calibri"/>
                <a:cs typeface="Times New Roman"/>
              </a:rPr>
              <a:t>Expert knowledge</a:t>
            </a:r>
          </a:p>
          <a:p>
            <a:pPr marL="342900" lvl="0" indent="-342900">
              <a:lnSpc>
                <a:spcPct val="115000"/>
              </a:lnSpc>
              <a:spcBef>
                <a:spcPts val="300"/>
              </a:spcBef>
              <a:spcAft>
                <a:spcPts val="300"/>
              </a:spcAft>
              <a:buFont typeface="Arial" panose="020B0604020202020204" pitchFamily="34" charset="0"/>
              <a:buChar char="•"/>
            </a:pPr>
            <a:r>
              <a:rPr lang="en-NZ" sz="1400" dirty="0">
                <a:ea typeface="Calibri"/>
                <a:cs typeface="Times New Roman"/>
              </a:rPr>
              <a:t>Review of the evidence</a:t>
            </a:r>
          </a:p>
          <a:p>
            <a:pPr marL="342900" lvl="0" indent="-342900">
              <a:lnSpc>
                <a:spcPct val="115000"/>
              </a:lnSpc>
              <a:spcBef>
                <a:spcPts val="300"/>
              </a:spcBef>
              <a:spcAft>
                <a:spcPts val="300"/>
              </a:spcAft>
              <a:buFont typeface="Arial" panose="020B0604020202020204" pitchFamily="34" charset="0"/>
              <a:buChar char="•"/>
            </a:pPr>
            <a:r>
              <a:rPr lang="en-NZ" sz="1400" dirty="0">
                <a:ea typeface="Calibri"/>
                <a:cs typeface="Times New Roman"/>
              </a:rPr>
              <a:t>Decision as to how to resolve the matter</a:t>
            </a:r>
          </a:p>
        </p:txBody>
      </p:sp>
      <p:sp>
        <p:nvSpPr>
          <p:cNvPr id="4" name="Footer Placeholder 3"/>
          <p:cNvSpPr>
            <a:spLocks noGrp="1"/>
          </p:cNvSpPr>
          <p:nvPr>
            <p:ph type="ftr" sz="quarter" idx="11"/>
          </p:nvPr>
        </p:nvSpPr>
        <p:spPr/>
        <p:txBody>
          <a:bodyPr/>
          <a:lstStyle/>
          <a:p>
            <a:r>
              <a:rPr lang="en-NZ" dirty="0"/>
              <a:t>WorkSafe New Zealand</a:t>
            </a:r>
          </a:p>
        </p:txBody>
      </p:sp>
      <p:sp>
        <p:nvSpPr>
          <p:cNvPr id="5" name="Slide Number Placeholder 4"/>
          <p:cNvSpPr>
            <a:spLocks noGrp="1"/>
          </p:cNvSpPr>
          <p:nvPr>
            <p:ph type="sldNum" sz="quarter" idx="12"/>
          </p:nvPr>
        </p:nvSpPr>
        <p:spPr/>
        <p:txBody>
          <a:bodyPr/>
          <a:lstStyle/>
          <a:p>
            <a:fld id="{2861CBCE-E7CA-4C30-9819-6E45E4376A5D}" type="slidenum">
              <a:rPr lang="en-NZ" smtClean="0"/>
              <a:pPr/>
              <a:t>4</a:t>
            </a:fld>
            <a:endParaRPr lang="en-NZ" dirty="0"/>
          </a:p>
        </p:txBody>
      </p:sp>
      <p:sp>
        <p:nvSpPr>
          <p:cNvPr id="9" name="Rectangle 8"/>
          <p:cNvSpPr/>
          <p:nvPr/>
        </p:nvSpPr>
        <p:spPr>
          <a:xfrm>
            <a:off x="0" y="241300"/>
            <a:ext cx="1016000" cy="128588"/>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NZ"/>
          </a:p>
        </p:txBody>
      </p:sp>
      <p:pic>
        <p:nvPicPr>
          <p:cNvPr id="6" name="Picture 5" descr="A car on a trailer&#10;&#10;Description automatically generated">
            <a:extLst>
              <a:ext uri="{FF2B5EF4-FFF2-40B4-BE49-F238E27FC236}">
                <a16:creationId xmlns:a16="http://schemas.microsoft.com/office/drawing/2014/main" id="{2EC81A2F-A638-FEBA-3A45-D5A30EECB6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4852" y="843558"/>
            <a:ext cx="4283968" cy="2592287"/>
          </a:xfrm>
          <a:prstGeom prst="rect">
            <a:avLst/>
          </a:prstGeom>
        </p:spPr>
      </p:pic>
    </p:spTree>
    <p:extLst>
      <p:ext uri="{BB962C8B-B14F-4D97-AF65-F5344CB8AC3E}">
        <p14:creationId xmlns:p14="http://schemas.microsoft.com/office/powerpoint/2010/main" val="3928890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4E39E-2C31-E6F2-D249-28E6947E9CF7}"/>
              </a:ext>
            </a:extLst>
          </p:cNvPr>
          <p:cNvSpPr>
            <a:spLocks noGrp="1"/>
          </p:cNvSpPr>
          <p:nvPr>
            <p:ph type="title"/>
          </p:nvPr>
        </p:nvSpPr>
        <p:spPr/>
        <p:txBody>
          <a:bodyPr/>
          <a:lstStyle/>
          <a:p>
            <a:r>
              <a:rPr lang="en-US" dirty="0"/>
              <a:t>Major cause of fatal trailer incidents</a:t>
            </a:r>
            <a:endParaRPr lang="en-NZ" dirty="0"/>
          </a:p>
        </p:txBody>
      </p:sp>
      <p:sp>
        <p:nvSpPr>
          <p:cNvPr id="3" name="Text Placeholder 2">
            <a:extLst>
              <a:ext uri="{FF2B5EF4-FFF2-40B4-BE49-F238E27FC236}">
                <a16:creationId xmlns:a16="http://schemas.microsoft.com/office/drawing/2014/main" id="{76981140-AEE4-82DA-523D-A4ABDF11EFE9}"/>
              </a:ext>
            </a:extLst>
          </p:cNvPr>
          <p:cNvSpPr>
            <a:spLocks noGrp="1"/>
          </p:cNvSpPr>
          <p:nvPr>
            <p:ph type="body" idx="1"/>
          </p:nvPr>
        </p:nvSpPr>
        <p:spPr>
          <a:xfrm>
            <a:off x="395536" y="1275606"/>
            <a:ext cx="5256584" cy="360000"/>
          </a:xfrm>
        </p:spPr>
        <p:txBody>
          <a:bodyPr/>
          <a:lstStyle/>
          <a:p>
            <a:r>
              <a:rPr lang="en-US" b="1" dirty="0">
                <a:solidFill>
                  <a:srgbClr val="FF0000"/>
                </a:solidFill>
              </a:rPr>
              <a:t>Trailer sway</a:t>
            </a:r>
            <a:endParaRPr lang="en-NZ" b="1" dirty="0">
              <a:solidFill>
                <a:srgbClr val="FF0000"/>
              </a:solidFill>
            </a:endParaRPr>
          </a:p>
        </p:txBody>
      </p:sp>
      <p:sp>
        <p:nvSpPr>
          <p:cNvPr id="4" name="Footer Placeholder 3">
            <a:extLst>
              <a:ext uri="{FF2B5EF4-FFF2-40B4-BE49-F238E27FC236}">
                <a16:creationId xmlns:a16="http://schemas.microsoft.com/office/drawing/2014/main" id="{E25C5EB2-6B99-22B2-0BF7-A8B011E75334}"/>
              </a:ext>
            </a:extLst>
          </p:cNvPr>
          <p:cNvSpPr>
            <a:spLocks noGrp="1"/>
          </p:cNvSpPr>
          <p:nvPr>
            <p:ph type="ftr" sz="quarter" idx="11"/>
          </p:nvPr>
        </p:nvSpPr>
        <p:spPr/>
        <p:txBody>
          <a:bodyPr/>
          <a:lstStyle/>
          <a:p>
            <a:r>
              <a:rPr lang="en-NZ"/>
              <a:t>WorkSafe New Zealand</a:t>
            </a:r>
            <a:endParaRPr lang="en-NZ" dirty="0"/>
          </a:p>
        </p:txBody>
      </p:sp>
      <p:sp>
        <p:nvSpPr>
          <p:cNvPr id="5" name="Slide Number Placeholder 4">
            <a:extLst>
              <a:ext uri="{FF2B5EF4-FFF2-40B4-BE49-F238E27FC236}">
                <a16:creationId xmlns:a16="http://schemas.microsoft.com/office/drawing/2014/main" id="{A1E502E9-0F8D-CE09-1EB7-FB5F06CBCB74}"/>
              </a:ext>
            </a:extLst>
          </p:cNvPr>
          <p:cNvSpPr>
            <a:spLocks noGrp="1"/>
          </p:cNvSpPr>
          <p:nvPr>
            <p:ph type="sldNum" sz="quarter" idx="12"/>
          </p:nvPr>
        </p:nvSpPr>
        <p:spPr/>
        <p:txBody>
          <a:bodyPr/>
          <a:lstStyle/>
          <a:p>
            <a:fld id="{2861CBCE-E7CA-4C30-9819-6E45E4376A5D}" type="slidenum">
              <a:rPr lang="en-NZ" smtClean="0"/>
              <a:t>5</a:t>
            </a:fld>
            <a:endParaRPr lang="en-NZ" dirty="0"/>
          </a:p>
        </p:txBody>
      </p:sp>
      <p:sp>
        <p:nvSpPr>
          <p:cNvPr id="8" name="Text Placeholder 7">
            <a:extLst>
              <a:ext uri="{FF2B5EF4-FFF2-40B4-BE49-F238E27FC236}">
                <a16:creationId xmlns:a16="http://schemas.microsoft.com/office/drawing/2014/main" id="{4F5AFFA7-96D3-B25A-63E3-C07E084CEB92}"/>
              </a:ext>
            </a:extLst>
          </p:cNvPr>
          <p:cNvSpPr>
            <a:spLocks noGrp="1"/>
          </p:cNvSpPr>
          <p:nvPr>
            <p:ph type="body" sz="quarter" idx="13"/>
          </p:nvPr>
        </p:nvSpPr>
        <p:spPr>
          <a:xfrm>
            <a:off x="387546" y="1915240"/>
            <a:ext cx="5256584" cy="2592288"/>
          </a:xfrm>
        </p:spPr>
        <p:txBody>
          <a:bodyPr/>
          <a:lstStyle/>
          <a:p>
            <a:r>
              <a:rPr lang="en-NZ" b="1" dirty="0">
                <a:solidFill>
                  <a:srgbClr val="FF0000"/>
                </a:solidFill>
              </a:rPr>
              <a:t>Contributing factors of sway –</a:t>
            </a:r>
          </a:p>
          <a:p>
            <a:pPr marL="171450" indent="-171450">
              <a:buFont typeface="Arial" panose="020B0604020202020204" pitchFamily="34" charset="0"/>
              <a:buChar char="•"/>
            </a:pPr>
            <a:r>
              <a:rPr lang="en-NZ" dirty="0"/>
              <a:t>Overloading</a:t>
            </a:r>
          </a:p>
          <a:p>
            <a:pPr marL="171450" indent="-171450">
              <a:buFont typeface="Arial" panose="020B0604020202020204" pitchFamily="34" charset="0"/>
              <a:buChar char="•"/>
            </a:pPr>
            <a:r>
              <a:rPr lang="en-NZ" dirty="0"/>
              <a:t>Incorrect tyre pressures</a:t>
            </a:r>
          </a:p>
          <a:p>
            <a:pPr marL="171450" indent="-171450">
              <a:buFont typeface="Arial" panose="020B0604020202020204" pitchFamily="34" charset="0"/>
              <a:buChar char="•"/>
            </a:pPr>
            <a:r>
              <a:rPr lang="en-NZ" dirty="0"/>
              <a:t>Incorrect torque on the wheel nuts</a:t>
            </a:r>
          </a:p>
          <a:p>
            <a:pPr marL="171450" indent="-171450">
              <a:buFont typeface="Arial" panose="020B0604020202020204" pitchFamily="34" charset="0"/>
              <a:buChar char="•"/>
            </a:pPr>
            <a:r>
              <a:rPr lang="en-NZ" dirty="0"/>
              <a:t>Incorrect load distribution on the trailer</a:t>
            </a:r>
          </a:p>
          <a:p>
            <a:pPr marL="171450" indent="-171450">
              <a:buFont typeface="Arial" panose="020B0604020202020204" pitchFamily="34" charset="0"/>
              <a:buChar char="•"/>
            </a:pPr>
            <a:r>
              <a:rPr lang="en-NZ" dirty="0"/>
              <a:t>Speed</a:t>
            </a:r>
          </a:p>
          <a:p>
            <a:pPr marL="171450" indent="-171450">
              <a:buFont typeface="Arial" panose="020B0604020202020204" pitchFamily="34" charset="0"/>
              <a:buChar char="•"/>
            </a:pPr>
            <a:r>
              <a:rPr lang="en-NZ" dirty="0"/>
              <a:t>Lack of training</a:t>
            </a:r>
          </a:p>
          <a:p>
            <a:endParaRPr lang="en-NZ" dirty="0"/>
          </a:p>
        </p:txBody>
      </p:sp>
      <p:pic>
        <p:nvPicPr>
          <p:cNvPr id="12" name="Picture 11" descr="A truck with a trailer attached to it&#10;&#10;Description automatically generated">
            <a:extLst>
              <a:ext uri="{FF2B5EF4-FFF2-40B4-BE49-F238E27FC236}">
                <a16:creationId xmlns:a16="http://schemas.microsoft.com/office/drawing/2014/main" id="{C12D374E-0F61-123B-FE50-075EDCB45B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462" y="1275606"/>
            <a:ext cx="3131538" cy="2520280"/>
          </a:xfrm>
          <a:prstGeom prst="rect">
            <a:avLst/>
          </a:prstGeom>
        </p:spPr>
      </p:pic>
    </p:spTree>
    <p:extLst>
      <p:ext uri="{BB962C8B-B14F-4D97-AF65-F5344CB8AC3E}">
        <p14:creationId xmlns:p14="http://schemas.microsoft.com/office/powerpoint/2010/main" val="282693222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additive="base">
                                        <p:cTn id="2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 calcmode="lin" valueType="num">
                                      <p:cBhvr additive="base">
                                        <p:cTn id="31"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 calcmode="lin" valueType="num">
                                      <p:cBhvr additive="base">
                                        <p:cTn id="37"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NZ" dirty="0"/>
              <a:t>WorkSafe New Zealand</a:t>
            </a:r>
          </a:p>
        </p:txBody>
      </p:sp>
      <p:sp>
        <p:nvSpPr>
          <p:cNvPr id="5" name="Slide Number Placeholder 4"/>
          <p:cNvSpPr>
            <a:spLocks noGrp="1"/>
          </p:cNvSpPr>
          <p:nvPr>
            <p:ph type="sldNum" sz="quarter" idx="12"/>
          </p:nvPr>
        </p:nvSpPr>
        <p:spPr/>
        <p:txBody>
          <a:bodyPr/>
          <a:lstStyle/>
          <a:p>
            <a:fld id="{2861CBCE-E7CA-4C30-9819-6E45E4376A5D}" type="slidenum">
              <a:rPr lang="en-NZ" smtClean="0"/>
              <a:pPr/>
              <a:t>6</a:t>
            </a:fld>
            <a:endParaRPr lang="en-NZ" dirty="0"/>
          </a:p>
        </p:txBody>
      </p:sp>
      <p:sp>
        <p:nvSpPr>
          <p:cNvPr id="2" name="Title 1"/>
          <p:cNvSpPr>
            <a:spLocks noGrp="1"/>
          </p:cNvSpPr>
          <p:nvPr>
            <p:ph type="title" idx="4294967295"/>
          </p:nvPr>
        </p:nvSpPr>
        <p:spPr>
          <a:xfrm>
            <a:off x="1691680" y="305594"/>
            <a:ext cx="5256213" cy="431800"/>
          </a:xfrm>
        </p:spPr>
        <p:txBody>
          <a:bodyPr>
            <a:normAutofit fontScale="90000"/>
          </a:bodyPr>
          <a:lstStyle/>
          <a:p>
            <a:pPr algn="ctr"/>
            <a:r>
              <a:rPr lang="en-US" sz="2000" dirty="0"/>
              <a:t>Investigation topic</a:t>
            </a:r>
            <a:br>
              <a:rPr lang="en-US" sz="2000" dirty="0"/>
            </a:br>
            <a:r>
              <a:rPr lang="en-US" sz="2000" dirty="0"/>
              <a:t>Training</a:t>
            </a:r>
            <a:endParaRPr lang="en-NZ" sz="2000" dirty="0"/>
          </a:p>
        </p:txBody>
      </p:sp>
      <p:sp>
        <p:nvSpPr>
          <p:cNvPr id="7" name="Text Placeholder 6"/>
          <p:cNvSpPr>
            <a:spLocks noGrp="1"/>
          </p:cNvSpPr>
          <p:nvPr>
            <p:ph type="body" sz="quarter" idx="4294967295"/>
          </p:nvPr>
        </p:nvSpPr>
        <p:spPr>
          <a:xfrm>
            <a:off x="755576" y="1131590"/>
            <a:ext cx="7704856" cy="3672408"/>
          </a:xfrm>
        </p:spPr>
        <p:txBody>
          <a:bodyPr>
            <a:normAutofit/>
          </a:bodyPr>
          <a:lstStyle/>
          <a:p>
            <a:pPr marL="285750" lvl="0" indent="-285750">
              <a:spcBef>
                <a:spcPts val="600"/>
              </a:spcBef>
              <a:spcAft>
                <a:spcPts val="300"/>
              </a:spcAft>
              <a:buFont typeface="Arial" panose="020B0604020202020204" pitchFamily="34" charset="0"/>
              <a:buChar char="•"/>
            </a:pPr>
            <a:endParaRPr lang="en-US" sz="1300" dirty="0"/>
          </a:p>
          <a:p>
            <a:pPr marL="285750" lvl="0" indent="-285750">
              <a:spcBef>
                <a:spcPts val="600"/>
              </a:spcBef>
              <a:spcAft>
                <a:spcPts val="300"/>
              </a:spcAft>
              <a:buFont typeface="Arial" panose="020B0604020202020204" pitchFamily="34" charset="0"/>
              <a:buChar char="•"/>
            </a:pPr>
            <a:r>
              <a:rPr lang="en-US" sz="1300" b="1" dirty="0">
                <a:solidFill>
                  <a:srgbClr val="FF0000"/>
                </a:solidFill>
              </a:rPr>
              <a:t>ABC</a:t>
            </a:r>
            <a:r>
              <a:rPr lang="en-US" sz="1300" dirty="0"/>
              <a:t> of training</a:t>
            </a:r>
          </a:p>
          <a:p>
            <a:pPr marL="285750" lvl="0" indent="-285750">
              <a:spcBef>
                <a:spcPts val="600"/>
              </a:spcBef>
              <a:spcAft>
                <a:spcPts val="300"/>
              </a:spcAft>
              <a:buFont typeface="Arial" panose="020B0604020202020204" pitchFamily="34" charset="0"/>
              <a:buChar char="•"/>
            </a:pPr>
            <a:r>
              <a:rPr lang="en-US" sz="1300" b="1" dirty="0">
                <a:solidFill>
                  <a:srgbClr val="FF0000"/>
                </a:solidFill>
              </a:rPr>
              <a:t>A</a:t>
            </a:r>
            <a:r>
              <a:rPr lang="en-US" sz="1300" dirty="0"/>
              <a:t> Assume nothing</a:t>
            </a:r>
          </a:p>
          <a:p>
            <a:pPr marL="285750" lvl="0" indent="-285750">
              <a:spcBef>
                <a:spcPts val="600"/>
              </a:spcBef>
              <a:spcAft>
                <a:spcPts val="300"/>
              </a:spcAft>
              <a:buFont typeface="Arial" panose="020B0604020202020204" pitchFamily="34" charset="0"/>
              <a:buChar char="•"/>
            </a:pPr>
            <a:r>
              <a:rPr lang="en-US" sz="1300" b="1" dirty="0">
                <a:solidFill>
                  <a:srgbClr val="FF0000"/>
                </a:solidFill>
              </a:rPr>
              <a:t>B</a:t>
            </a:r>
            <a:r>
              <a:rPr lang="en-US" sz="1300" dirty="0"/>
              <a:t> Believe nobody</a:t>
            </a:r>
          </a:p>
          <a:p>
            <a:pPr marL="285750" lvl="0" indent="-285750">
              <a:spcBef>
                <a:spcPts val="600"/>
              </a:spcBef>
              <a:spcAft>
                <a:spcPts val="300"/>
              </a:spcAft>
              <a:buFont typeface="Arial" panose="020B0604020202020204" pitchFamily="34" charset="0"/>
              <a:buChar char="•"/>
            </a:pPr>
            <a:r>
              <a:rPr lang="en-US" sz="1300" b="1" dirty="0">
                <a:solidFill>
                  <a:srgbClr val="FF0000"/>
                </a:solidFill>
              </a:rPr>
              <a:t>C</a:t>
            </a:r>
            <a:r>
              <a:rPr lang="en-US" sz="1300" dirty="0"/>
              <a:t> Confirm everything</a:t>
            </a:r>
          </a:p>
          <a:p>
            <a:pPr marL="285750" lvl="0" indent="-285750">
              <a:spcBef>
                <a:spcPts val="600"/>
              </a:spcBef>
              <a:spcAft>
                <a:spcPts val="300"/>
              </a:spcAft>
              <a:buFont typeface="Arial" panose="020B0604020202020204" pitchFamily="34" charset="0"/>
              <a:buChar char="•"/>
            </a:pPr>
            <a:endParaRPr lang="en-US" sz="1300" dirty="0"/>
          </a:p>
          <a:p>
            <a:pPr marL="285750" lvl="0" indent="-285750">
              <a:spcBef>
                <a:spcPts val="600"/>
              </a:spcBef>
              <a:spcAft>
                <a:spcPts val="300"/>
              </a:spcAft>
              <a:buFont typeface="Arial" panose="020B0604020202020204" pitchFamily="34" charset="0"/>
              <a:buChar char="•"/>
            </a:pPr>
            <a:r>
              <a:rPr lang="en-US" sz="1300" dirty="0"/>
              <a:t>Induction</a:t>
            </a:r>
          </a:p>
          <a:p>
            <a:pPr marL="285750" lvl="0" indent="-285750">
              <a:spcBef>
                <a:spcPts val="600"/>
              </a:spcBef>
              <a:spcAft>
                <a:spcPts val="300"/>
              </a:spcAft>
              <a:buFont typeface="Arial" panose="020B0604020202020204" pitchFamily="34" charset="0"/>
              <a:buChar char="•"/>
            </a:pPr>
            <a:r>
              <a:rPr lang="en-US" sz="1300" dirty="0"/>
              <a:t>Level of training</a:t>
            </a:r>
          </a:p>
          <a:p>
            <a:pPr marL="285750" lvl="0" indent="-285750">
              <a:spcBef>
                <a:spcPts val="600"/>
              </a:spcBef>
              <a:spcAft>
                <a:spcPts val="300"/>
              </a:spcAft>
              <a:buFont typeface="Arial" panose="020B0604020202020204" pitchFamily="34" charset="0"/>
              <a:buChar char="•"/>
            </a:pPr>
            <a:r>
              <a:rPr lang="en-US" sz="1300" dirty="0"/>
              <a:t>Fitting to tow bar</a:t>
            </a:r>
          </a:p>
          <a:p>
            <a:pPr marL="285750" lvl="0" indent="-285750">
              <a:spcBef>
                <a:spcPts val="600"/>
              </a:spcBef>
              <a:spcAft>
                <a:spcPts val="300"/>
              </a:spcAft>
              <a:buFont typeface="Arial" panose="020B0604020202020204" pitchFamily="34" charset="0"/>
              <a:buChar char="•"/>
            </a:pPr>
            <a:r>
              <a:rPr lang="en-US" sz="1300" dirty="0"/>
              <a:t>Reversing</a:t>
            </a:r>
          </a:p>
          <a:p>
            <a:pPr marL="285750" lvl="0" indent="-285750">
              <a:spcBef>
                <a:spcPts val="600"/>
              </a:spcBef>
              <a:spcAft>
                <a:spcPts val="300"/>
              </a:spcAft>
              <a:buFont typeface="Arial" panose="020B0604020202020204" pitchFamily="34" charset="0"/>
              <a:buChar char="•"/>
            </a:pPr>
            <a:r>
              <a:rPr lang="en-US" sz="1300" dirty="0"/>
              <a:t>How to load</a:t>
            </a:r>
          </a:p>
          <a:p>
            <a:pPr marL="285750" lvl="0" indent="-285750">
              <a:spcBef>
                <a:spcPts val="600"/>
              </a:spcBef>
              <a:spcAft>
                <a:spcPts val="300"/>
              </a:spcAft>
              <a:buFont typeface="Arial" panose="020B0604020202020204" pitchFamily="34" charset="0"/>
              <a:buChar char="•"/>
            </a:pPr>
            <a:r>
              <a:rPr lang="en-US" sz="1300" dirty="0"/>
              <a:t>How to secure the load</a:t>
            </a:r>
            <a:endParaRPr lang="en-NZ" sz="1300" dirty="0"/>
          </a:p>
        </p:txBody>
      </p:sp>
      <p:sp>
        <p:nvSpPr>
          <p:cNvPr id="9" name="Rectangle 8"/>
          <p:cNvSpPr/>
          <p:nvPr/>
        </p:nvSpPr>
        <p:spPr>
          <a:xfrm>
            <a:off x="0" y="241300"/>
            <a:ext cx="1016000" cy="128588"/>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NZ"/>
          </a:p>
        </p:txBody>
      </p:sp>
      <p:pic>
        <p:nvPicPr>
          <p:cNvPr id="6" name="Picture 5" descr="A person holding a tablet and a clipboard&#10;&#10;Description automatically generated">
            <a:extLst>
              <a:ext uri="{FF2B5EF4-FFF2-40B4-BE49-F238E27FC236}">
                <a16:creationId xmlns:a16="http://schemas.microsoft.com/office/drawing/2014/main" id="{B1197A1B-4F1E-B8D4-F6AC-B333DC1D2C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4204" y="1510367"/>
            <a:ext cx="2609850" cy="1752600"/>
          </a:xfrm>
          <a:prstGeom prst="rect">
            <a:avLst/>
          </a:prstGeom>
        </p:spPr>
      </p:pic>
    </p:spTree>
    <p:extLst>
      <p:ext uri="{BB962C8B-B14F-4D97-AF65-F5344CB8AC3E}">
        <p14:creationId xmlns:p14="http://schemas.microsoft.com/office/powerpoint/2010/main" val="319290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 calcmode="lin" valueType="num">
                                      <p:cBhvr additive="base">
                                        <p:cTn id="1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Effect transition="in" filter="fade">
                                      <p:cBhvr>
                                        <p:cTn id="25" dur="1000"/>
                                        <p:tgtEl>
                                          <p:spTgt spid="7">
                                            <p:txEl>
                                              <p:pRg st="6" end="6"/>
                                            </p:txEl>
                                          </p:spTgt>
                                        </p:tgtEl>
                                      </p:cBhvr>
                                    </p:animEffect>
                                    <p:anim calcmode="lin" valueType="num">
                                      <p:cBhvr>
                                        <p:cTn id="26"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fade">
                                      <p:cBhvr>
                                        <p:cTn id="32" dur="1000"/>
                                        <p:tgtEl>
                                          <p:spTgt spid="7">
                                            <p:txEl>
                                              <p:pRg st="7" end="7"/>
                                            </p:txEl>
                                          </p:spTgt>
                                        </p:tgtEl>
                                      </p:cBhvr>
                                    </p:animEffect>
                                    <p:anim calcmode="lin" valueType="num">
                                      <p:cBhvr>
                                        <p:cTn id="33"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animEffect transition="in" filter="fade">
                                      <p:cBhvr>
                                        <p:cTn id="39" dur="1000"/>
                                        <p:tgtEl>
                                          <p:spTgt spid="7">
                                            <p:txEl>
                                              <p:pRg st="8" end="8"/>
                                            </p:txEl>
                                          </p:spTgt>
                                        </p:tgtEl>
                                      </p:cBhvr>
                                    </p:animEffect>
                                    <p:anim calcmode="lin" valueType="num">
                                      <p:cBhvr>
                                        <p:cTn id="40"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7">
                                            <p:txEl>
                                              <p:pRg st="9" end="9"/>
                                            </p:txEl>
                                          </p:spTgt>
                                        </p:tgtEl>
                                        <p:attrNameLst>
                                          <p:attrName>style.visibility</p:attrName>
                                        </p:attrNameLst>
                                      </p:cBhvr>
                                      <p:to>
                                        <p:strVal val="visible"/>
                                      </p:to>
                                    </p:set>
                                    <p:animEffect transition="in" filter="fade">
                                      <p:cBhvr>
                                        <p:cTn id="46" dur="1000"/>
                                        <p:tgtEl>
                                          <p:spTgt spid="7">
                                            <p:txEl>
                                              <p:pRg st="9" end="9"/>
                                            </p:txEl>
                                          </p:spTgt>
                                        </p:tgtEl>
                                      </p:cBhvr>
                                    </p:animEffect>
                                    <p:anim calcmode="lin" valueType="num">
                                      <p:cBhvr>
                                        <p:cTn id="47"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7">
                                            <p:txEl>
                                              <p:pRg st="10" end="10"/>
                                            </p:txEl>
                                          </p:spTgt>
                                        </p:tgtEl>
                                        <p:attrNameLst>
                                          <p:attrName>style.visibility</p:attrName>
                                        </p:attrNameLst>
                                      </p:cBhvr>
                                      <p:to>
                                        <p:strVal val="visible"/>
                                      </p:to>
                                    </p:set>
                                    <p:animEffect transition="in" filter="fade">
                                      <p:cBhvr>
                                        <p:cTn id="53" dur="1000"/>
                                        <p:tgtEl>
                                          <p:spTgt spid="7">
                                            <p:txEl>
                                              <p:pRg st="10" end="10"/>
                                            </p:txEl>
                                          </p:spTgt>
                                        </p:tgtEl>
                                      </p:cBhvr>
                                    </p:animEffect>
                                    <p:anim calcmode="lin" valueType="num">
                                      <p:cBhvr>
                                        <p:cTn id="54" dur="1000" fill="hold"/>
                                        <p:tgtEl>
                                          <p:spTgt spid="7">
                                            <p:txEl>
                                              <p:pRg st="10" end="10"/>
                                            </p:txEl>
                                          </p:spTgt>
                                        </p:tgtEl>
                                        <p:attrNameLst>
                                          <p:attrName>ppt_x</p:attrName>
                                        </p:attrNameLst>
                                      </p:cBhvr>
                                      <p:tavLst>
                                        <p:tav tm="0">
                                          <p:val>
                                            <p:strVal val="#ppt_x"/>
                                          </p:val>
                                        </p:tav>
                                        <p:tav tm="100000">
                                          <p:val>
                                            <p:strVal val="#ppt_x"/>
                                          </p:val>
                                        </p:tav>
                                      </p:tavLst>
                                    </p:anim>
                                    <p:anim calcmode="lin" valueType="num">
                                      <p:cBhvr>
                                        <p:cTn id="55" dur="1000" fill="hold"/>
                                        <p:tgtEl>
                                          <p:spTgt spid="7">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7">
                                            <p:txEl>
                                              <p:pRg st="11" end="11"/>
                                            </p:txEl>
                                          </p:spTgt>
                                        </p:tgtEl>
                                        <p:attrNameLst>
                                          <p:attrName>style.visibility</p:attrName>
                                        </p:attrNameLst>
                                      </p:cBhvr>
                                      <p:to>
                                        <p:strVal val="visible"/>
                                      </p:to>
                                    </p:set>
                                    <p:animEffect transition="in" filter="fade">
                                      <p:cBhvr>
                                        <p:cTn id="60" dur="1000"/>
                                        <p:tgtEl>
                                          <p:spTgt spid="7">
                                            <p:txEl>
                                              <p:pRg st="11" end="11"/>
                                            </p:txEl>
                                          </p:spTgt>
                                        </p:tgtEl>
                                      </p:cBhvr>
                                    </p:animEffect>
                                    <p:anim calcmode="lin" valueType="num">
                                      <p:cBhvr>
                                        <p:cTn id="61" dur="1000" fill="hold"/>
                                        <p:tgtEl>
                                          <p:spTgt spid="7">
                                            <p:txEl>
                                              <p:pRg st="11" end="11"/>
                                            </p:txEl>
                                          </p:spTgt>
                                        </p:tgtEl>
                                        <p:attrNameLst>
                                          <p:attrName>ppt_x</p:attrName>
                                        </p:attrNameLst>
                                      </p:cBhvr>
                                      <p:tavLst>
                                        <p:tav tm="0">
                                          <p:val>
                                            <p:strVal val="#ppt_x"/>
                                          </p:val>
                                        </p:tav>
                                        <p:tav tm="100000">
                                          <p:val>
                                            <p:strVal val="#ppt_x"/>
                                          </p:val>
                                        </p:tav>
                                      </p:tavLst>
                                    </p:anim>
                                    <p:anim calcmode="lin" valueType="num">
                                      <p:cBhvr>
                                        <p:cTn id="62" dur="1000" fill="hold"/>
                                        <p:tgtEl>
                                          <p:spTgt spid="7">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NZ" dirty="0"/>
              <a:t>WorkSafe New Zealand</a:t>
            </a:r>
          </a:p>
        </p:txBody>
      </p:sp>
      <p:sp>
        <p:nvSpPr>
          <p:cNvPr id="5" name="Slide Number Placeholder 4"/>
          <p:cNvSpPr>
            <a:spLocks noGrp="1"/>
          </p:cNvSpPr>
          <p:nvPr>
            <p:ph type="sldNum" sz="quarter" idx="12"/>
          </p:nvPr>
        </p:nvSpPr>
        <p:spPr/>
        <p:txBody>
          <a:bodyPr/>
          <a:lstStyle/>
          <a:p>
            <a:fld id="{2861CBCE-E7CA-4C30-9819-6E45E4376A5D}" type="slidenum">
              <a:rPr lang="en-NZ" smtClean="0"/>
              <a:pPr/>
              <a:t>7</a:t>
            </a:fld>
            <a:endParaRPr lang="en-NZ" dirty="0"/>
          </a:p>
        </p:txBody>
      </p:sp>
      <p:sp>
        <p:nvSpPr>
          <p:cNvPr id="2" name="Title 1"/>
          <p:cNvSpPr>
            <a:spLocks noGrp="1"/>
          </p:cNvSpPr>
          <p:nvPr>
            <p:ph type="title" idx="4294967295"/>
          </p:nvPr>
        </p:nvSpPr>
        <p:spPr>
          <a:xfrm>
            <a:off x="1691680" y="305594"/>
            <a:ext cx="5256213" cy="431800"/>
          </a:xfrm>
        </p:spPr>
        <p:txBody>
          <a:bodyPr>
            <a:normAutofit fontScale="90000"/>
          </a:bodyPr>
          <a:lstStyle/>
          <a:p>
            <a:pPr algn="ctr"/>
            <a:r>
              <a:rPr lang="en-US" sz="2000" dirty="0"/>
              <a:t>Investigation topic</a:t>
            </a:r>
            <a:br>
              <a:rPr lang="en-US" sz="2000" dirty="0"/>
            </a:br>
            <a:r>
              <a:rPr lang="en-US" sz="2000" dirty="0"/>
              <a:t>Tow bar &amp; ball</a:t>
            </a:r>
            <a:endParaRPr lang="en-NZ" sz="2000" dirty="0"/>
          </a:p>
        </p:txBody>
      </p:sp>
      <p:sp>
        <p:nvSpPr>
          <p:cNvPr id="7" name="Text Placeholder 6"/>
          <p:cNvSpPr>
            <a:spLocks noGrp="1"/>
          </p:cNvSpPr>
          <p:nvPr>
            <p:ph type="body" sz="quarter" idx="4294967295"/>
          </p:nvPr>
        </p:nvSpPr>
        <p:spPr>
          <a:xfrm>
            <a:off x="755576" y="1131590"/>
            <a:ext cx="7704856" cy="3672408"/>
          </a:xfrm>
        </p:spPr>
        <p:txBody>
          <a:bodyPr>
            <a:normAutofit/>
          </a:bodyPr>
          <a:lstStyle/>
          <a:p>
            <a:pPr marL="285750" lvl="0" indent="-285750">
              <a:spcBef>
                <a:spcPts val="600"/>
              </a:spcBef>
              <a:spcAft>
                <a:spcPts val="300"/>
              </a:spcAft>
              <a:buFont typeface="Arial" panose="020B0604020202020204" pitchFamily="34" charset="0"/>
              <a:buChar char="•"/>
            </a:pPr>
            <a:endParaRPr lang="en-US" sz="1300" dirty="0"/>
          </a:p>
          <a:p>
            <a:pPr marL="285750" lvl="0" indent="-285750">
              <a:spcBef>
                <a:spcPts val="600"/>
              </a:spcBef>
              <a:spcAft>
                <a:spcPts val="300"/>
              </a:spcAft>
              <a:buFont typeface="Arial" panose="020B0604020202020204" pitchFamily="34" charset="0"/>
              <a:buChar char="•"/>
            </a:pPr>
            <a:r>
              <a:rPr lang="en-NZ" sz="1600" dirty="0"/>
              <a:t>Size of tow ball </a:t>
            </a:r>
          </a:p>
          <a:p>
            <a:pPr marL="285750" lvl="0" indent="-285750">
              <a:spcBef>
                <a:spcPts val="600"/>
              </a:spcBef>
              <a:spcAft>
                <a:spcPts val="300"/>
              </a:spcAft>
              <a:buFont typeface="Arial" panose="020B0604020202020204" pitchFamily="34" charset="0"/>
              <a:buChar char="•"/>
            </a:pPr>
            <a:r>
              <a:rPr lang="en-NZ" sz="1600" dirty="0"/>
              <a:t>1 7/8 – Generally towing up 1350kg</a:t>
            </a:r>
          </a:p>
          <a:p>
            <a:pPr marL="285750" lvl="0" indent="-285750">
              <a:spcBef>
                <a:spcPts val="600"/>
              </a:spcBef>
              <a:spcAft>
                <a:spcPts val="300"/>
              </a:spcAft>
              <a:buFont typeface="Arial" panose="020B0604020202020204" pitchFamily="34" charset="0"/>
              <a:buChar char="•"/>
            </a:pPr>
            <a:r>
              <a:rPr lang="en-NZ" sz="1600" dirty="0"/>
              <a:t>50mm – Generally towing up 3500kg</a:t>
            </a:r>
          </a:p>
          <a:p>
            <a:pPr marL="285750" lvl="0" indent="-285750">
              <a:spcBef>
                <a:spcPts val="600"/>
              </a:spcBef>
              <a:spcAft>
                <a:spcPts val="300"/>
              </a:spcAft>
              <a:buFont typeface="Arial" panose="020B0604020202020204" pitchFamily="34" charset="0"/>
              <a:buChar char="•"/>
            </a:pPr>
            <a:endParaRPr lang="en-NZ" sz="1600" dirty="0"/>
          </a:p>
          <a:p>
            <a:pPr marL="285750" lvl="0" indent="-285750">
              <a:spcBef>
                <a:spcPts val="600"/>
              </a:spcBef>
              <a:spcAft>
                <a:spcPts val="300"/>
              </a:spcAft>
              <a:buFont typeface="Arial" panose="020B0604020202020204" pitchFamily="34" charset="0"/>
              <a:buChar char="•"/>
            </a:pPr>
            <a:r>
              <a:rPr lang="en-NZ" sz="1600" dirty="0"/>
              <a:t>Weight capacity of tow bar – Weight ratings</a:t>
            </a:r>
          </a:p>
          <a:p>
            <a:pPr marL="285750" lvl="0" indent="-285750">
              <a:spcBef>
                <a:spcPts val="600"/>
              </a:spcBef>
              <a:spcAft>
                <a:spcPts val="300"/>
              </a:spcAft>
              <a:buFont typeface="Arial" panose="020B0604020202020204" pitchFamily="34" charset="0"/>
              <a:buChar char="•"/>
            </a:pPr>
            <a:endParaRPr lang="en-NZ" sz="1600" dirty="0"/>
          </a:p>
          <a:p>
            <a:pPr marL="285750" lvl="0" indent="-285750">
              <a:spcBef>
                <a:spcPts val="600"/>
              </a:spcBef>
              <a:spcAft>
                <a:spcPts val="300"/>
              </a:spcAft>
              <a:buFont typeface="Arial" panose="020B0604020202020204" pitchFamily="34" charset="0"/>
              <a:buChar char="•"/>
            </a:pPr>
            <a:r>
              <a:rPr lang="en-NZ" sz="1600" dirty="0"/>
              <a:t>Electrical connection</a:t>
            </a:r>
          </a:p>
          <a:p>
            <a:pPr marL="285750" lvl="0" indent="-285750">
              <a:spcBef>
                <a:spcPts val="600"/>
              </a:spcBef>
              <a:spcAft>
                <a:spcPts val="300"/>
              </a:spcAft>
              <a:buFont typeface="Arial" panose="020B0604020202020204" pitchFamily="34" charset="0"/>
              <a:buChar char="•"/>
            </a:pPr>
            <a:endParaRPr lang="en-NZ" sz="1600" dirty="0"/>
          </a:p>
          <a:p>
            <a:pPr marL="285750" lvl="0" indent="-285750">
              <a:spcBef>
                <a:spcPts val="600"/>
              </a:spcBef>
              <a:spcAft>
                <a:spcPts val="300"/>
              </a:spcAft>
              <a:buFont typeface="Arial" panose="020B0604020202020204" pitchFamily="34" charset="0"/>
              <a:buChar char="•"/>
            </a:pPr>
            <a:r>
              <a:rPr lang="en-NZ" sz="1600" dirty="0"/>
              <a:t>Safety chain</a:t>
            </a:r>
          </a:p>
        </p:txBody>
      </p:sp>
      <p:sp>
        <p:nvSpPr>
          <p:cNvPr id="9" name="Rectangle 8"/>
          <p:cNvSpPr/>
          <p:nvPr/>
        </p:nvSpPr>
        <p:spPr>
          <a:xfrm>
            <a:off x="0" y="241300"/>
            <a:ext cx="1016000" cy="128588"/>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NZ"/>
          </a:p>
        </p:txBody>
      </p:sp>
      <p:pic>
        <p:nvPicPr>
          <p:cNvPr id="3" name="Picture 2">
            <a:extLst>
              <a:ext uri="{FF2B5EF4-FFF2-40B4-BE49-F238E27FC236}">
                <a16:creationId xmlns:a16="http://schemas.microsoft.com/office/drawing/2014/main" id="{D6CACCC2-32AF-BB95-1F70-3826BD4646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08968" y="0"/>
            <a:ext cx="2927144" cy="2481950"/>
          </a:xfrm>
          <a:prstGeom prst="rect">
            <a:avLst/>
          </a:prstGeom>
          <a:noFill/>
          <a:ln>
            <a:noFill/>
          </a:ln>
        </p:spPr>
      </p:pic>
      <p:pic>
        <p:nvPicPr>
          <p:cNvPr id="6" name="Picture 5">
            <a:extLst>
              <a:ext uri="{FF2B5EF4-FFF2-40B4-BE49-F238E27FC236}">
                <a16:creationId xmlns:a16="http://schemas.microsoft.com/office/drawing/2014/main" id="{8462461C-784A-E3E0-361A-34598339EBA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08969" y="2481950"/>
            <a:ext cx="2935032" cy="2661550"/>
          </a:xfrm>
          <a:prstGeom prst="rect">
            <a:avLst/>
          </a:prstGeom>
          <a:noFill/>
          <a:ln>
            <a:noFill/>
          </a:ln>
        </p:spPr>
      </p:pic>
    </p:spTree>
    <p:extLst>
      <p:ext uri="{BB962C8B-B14F-4D97-AF65-F5344CB8AC3E}">
        <p14:creationId xmlns:p14="http://schemas.microsoft.com/office/powerpoint/2010/main" val="303861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NZ" dirty="0"/>
              <a:t>WorkSafe New Zealand</a:t>
            </a:r>
          </a:p>
        </p:txBody>
      </p:sp>
      <p:sp>
        <p:nvSpPr>
          <p:cNvPr id="5" name="Slide Number Placeholder 4"/>
          <p:cNvSpPr>
            <a:spLocks noGrp="1"/>
          </p:cNvSpPr>
          <p:nvPr>
            <p:ph type="sldNum" sz="quarter" idx="12"/>
          </p:nvPr>
        </p:nvSpPr>
        <p:spPr/>
        <p:txBody>
          <a:bodyPr/>
          <a:lstStyle/>
          <a:p>
            <a:fld id="{2861CBCE-E7CA-4C30-9819-6E45E4376A5D}" type="slidenum">
              <a:rPr lang="en-NZ" smtClean="0"/>
              <a:pPr/>
              <a:t>8</a:t>
            </a:fld>
            <a:endParaRPr lang="en-NZ" dirty="0"/>
          </a:p>
        </p:txBody>
      </p:sp>
      <p:sp>
        <p:nvSpPr>
          <p:cNvPr id="2" name="Title 1"/>
          <p:cNvSpPr>
            <a:spLocks noGrp="1"/>
          </p:cNvSpPr>
          <p:nvPr>
            <p:ph type="title" idx="4294967295"/>
          </p:nvPr>
        </p:nvSpPr>
        <p:spPr>
          <a:xfrm>
            <a:off x="1691680" y="305594"/>
            <a:ext cx="5256213" cy="431800"/>
          </a:xfrm>
        </p:spPr>
        <p:txBody>
          <a:bodyPr>
            <a:normAutofit fontScale="90000"/>
          </a:bodyPr>
          <a:lstStyle/>
          <a:p>
            <a:pPr algn="ctr"/>
            <a:r>
              <a:rPr lang="en-US" sz="2000" dirty="0"/>
              <a:t>Investigation topic</a:t>
            </a:r>
            <a:br>
              <a:rPr lang="en-US" sz="2000" dirty="0"/>
            </a:br>
            <a:r>
              <a:rPr lang="en-US" sz="2000" dirty="0"/>
              <a:t>Vehicle &amp; Trailer capabilities</a:t>
            </a:r>
            <a:endParaRPr lang="en-NZ" sz="2000" dirty="0"/>
          </a:p>
        </p:txBody>
      </p:sp>
      <p:sp>
        <p:nvSpPr>
          <p:cNvPr id="7" name="Text Placeholder 6"/>
          <p:cNvSpPr>
            <a:spLocks noGrp="1"/>
          </p:cNvSpPr>
          <p:nvPr>
            <p:ph type="body" sz="quarter" idx="4294967295"/>
          </p:nvPr>
        </p:nvSpPr>
        <p:spPr>
          <a:xfrm>
            <a:off x="755576" y="1131590"/>
            <a:ext cx="7704856" cy="3672408"/>
          </a:xfrm>
        </p:spPr>
        <p:txBody>
          <a:bodyPr>
            <a:normAutofit/>
          </a:bodyPr>
          <a:lstStyle/>
          <a:p>
            <a:pPr lvl="0">
              <a:spcBef>
                <a:spcPts val="600"/>
              </a:spcBef>
              <a:spcAft>
                <a:spcPts val="300"/>
              </a:spcAft>
            </a:pPr>
            <a:r>
              <a:rPr lang="en-US" sz="1300" b="1" dirty="0">
                <a:highlight>
                  <a:srgbClr val="FFFF00"/>
                </a:highlight>
              </a:rPr>
              <a:t>Vehicle</a:t>
            </a:r>
          </a:p>
          <a:p>
            <a:pPr lvl="0">
              <a:spcBef>
                <a:spcPts val="600"/>
              </a:spcBef>
              <a:spcAft>
                <a:spcPts val="300"/>
              </a:spcAft>
            </a:pPr>
            <a:r>
              <a:rPr lang="en-US" sz="1300" dirty="0"/>
              <a:t>Ensure the vehicle is capable of towing the trailer (underpowered vehicles particularly up hill can be dangerous)</a:t>
            </a:r>
          </a:p>
          <a:p>
            <a:pPr lvl="0">
              <a:spcBef>
                <a:spcPts val="600"/>
              </a:spcBef>
              <a:spcAft>
                <a:spcPts val="300"/>
              </a:spcAft>
            </a:pPr>
            <a:endParaRPr lang="en-US" sz="1300" dirty="0"/>
          </a:p>
          <a:p>
            <a:pPr lvl="0">
              <a:spcBef>
                <a:spcPts val="600"/>
              </a:spcBef>
              <a:spcAft>
                <a:spcPts val="300"/>
              </a:spcAft>
            </a:pPr>
            <a:r>
              <a:rPr lang="en-US" sz="1300" b="1" dirty="0">
                <a:highlight>
                  <a:srgbClr val="FFFF00"/>
                </a:highlight>
              </a:rPr>
              <a:t>Trailer</a:t>
            </a:r>
          </a:p>
          <a:p>
            <a:pPr lvl="0">
              <a:spcBef>
                <a:spcPts val="600"/>
              </a:spcBef>
              <a:spcAft>
                <a:spcPts val="300"/>
              </a:spcAft>
            </a:pPr>
            <a:r>
              <a:rPr lang="en-US" sz="1300" dirty="0"/>
              <a:t>Weight capacity</a:t>
            </a:r>
          </a:p>
          <a:p>
            <a:pPr lvl="0">
              <a:spcBef>
                <a:spcPts val="600"/>
              </a:spcBef>
              <a:spcAft>
                <a:spcPts val="300"/>
              </a:spcAft>
            </a:pPr>
            <a:r>
              <a:rPr lang="en-US" sz="1300" dirty="0"/>
              <a:t>Condition</a:t>
            </a:r>
          </a:p>
          <a:p>
            <a:pPr lvl="0">
              <a:spcBef>
                <a:spcPts val="600"/>
              </a:spcBef>
              <a:spcAft>
                <a:spcPts val="300"/>
              </a:spcAft>
            </a:pPr>
            <a:endParaRPr lang="en-US" sz="1300" dirty="0"/>
          </a:p>
          <a:p>
            <a:pPr lvl="0">
              <a:spcBef>
                <a:spcPts val="600"/>
              </a:spcBef>
              <a:spcAft>
                <a:spcPts val="300"/>
              </a:spcAft>
            </a:pPr>
            <a:r>
              <a:rPr lang="en-US" sz="1300" b="1" dirty="0">
                <a:highlight>
                  <a:srgbClr val="FFFF00"/>
                </a:highlight>
              </a:rPr>
              <a:t>Load</a:t>
            </a:r>
          </a:p>
          <a:p>
            <a:pPr lvl="0">
              <a:spcBef>
                <a:spcPts val="600"/>
              </a:spcBef>
              <a:spcAft>
                <a:spcPts val="300"/>
              </a:spcAft>
            </a:pPr>
            <a:r>
              <a:rPr lang="en-US" sz="1300" dirty="0"/>
              <a:t>Straps, ropes and fasteners are in good condition</a:t>
            </a:r>
          </a:p>
          <a:p>
            <a:pPr lvl="0">
              <a:spcBef>
                <a:spcPts val="600"/>
              </a:spcBef>
              <a:spcAft>
                <a:spcPts val="300"/>
              </a:spcAft>
            </a:pPr>
            <a:r>
              <a:rPr lang="en-US" sz="1300" dirty="0"/>
              <a:t>Check load periodically to ensure it remains secure</a:t>
            </a:r>
          </a:p>
          <a:p>
            <a:pPr lvl="0">
              <a:spcBef>
                <a:spcPts val="600"/>
              </a:spcBef>
              <a:spcAft>
                <a:spcPts val="300"/>
              </a:spcAft>
            </a:pPr>
            <a:endParaRPr lang="en-US" sz="1300" dirty="0"/>
          </a:p>
          <a:p>
            <a:pPr lvl="0">
              <a:spcBef>
                <a:spcPts val="600"/>
              </a:spcBef>
              <a:spcAft>
                <a:spcPts val="300"/>
              </a:spcAft>
            </a:pPr>
            <a:endParaRPr lang="en-US" sz="1300" dirty="0"/>
          </a:p>
          <a:p>
            <a:pPr lvl="0">
              <a:spcBef>
                <a:spcPts val="600"/>
              </a:spcBef>
              <a:spcAft>
                <a:spcPts val="300"/>
              </a:spcAft>
            </a:pPr>
            <a:endParaRPr lang="en-US" sz="1300" dirty="0"/>
          </a:p>
          <a:p>
            <a:pPr lvl="0">
              <a:spcBef>
                <a:spcPts val="600"/>
              </a:spcBef>
              <a:spcAft>
                <a:spcPts val="300"/>
              </a:spcAft>
            </a:pPr>
            <a:endParaRPr lang="en-NZ" sz="1300" dirty="0"/>
          </a:p>
        </p:txBody>
      </p:sp>
      <p:sp>
        <p:nvSpPr>
          <p:cNvPr id="9" name="Rectangle 8"/>
          <p:cNvSpPr/>
          <p:nvPr/>
        </p:nvSpPr>
        <p:spPr>
          <a:xfrm>
            <a:off x="0" y="241300"/>
            <a:ext cx="1016000" cy="128588"/>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NZ"/>
          </a:p>
        </p:txBody>
      </p:sp>
    </p:spTree>
    <p:extLst>
      <p:ext uri="{BB962C8B-B14F-4D97-AF65-F5344CB8AC3E}">
        <p14:creationId xmlns:p14="http://schemas.microsoft.com/office/powerpoint/2010/main" val="4223142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NZ" dirty="0"/>
              <a:t>WorkSafe New Zealand</a:t>
            </a:r>
          </a:p>
        </p:txBody>
      </p:sp>
      <p:sp>
        <p:nvSpPr>
          <p:cNvPr id="5" name="Slide Number Placeholder 4"/>
          <p:cNvSpPr>
            <a:spLocks noGrp="1"/>
          </p:cNvSpPr>
          <p:nvPr>
            <p:ph type="sldNum" sz="quarter" idx="12"/>
          </p:nvPr>
        </p:nvSpPr>
        <p:spPr/>
        <p:txBody>
          <a:bodyPr/>
          <a:lstStyle/>
          <a:p>
            <a:fld id="{2861CBCE-E7CA-4C30-9819-6E45E4376A5D}" type="slidenum">
              <a:rPr lang="en-NZ" smtClean="0"/>
              <a:pPr/>
              <a:t>9</a:t>
            </a:fld>
            <a:endParaRPr lang="en-NZ" dirty="0"/>
          </a:p>
        </p:txBody>
      </p:sp>
      <p:sp>
        <p:nvSpPr>
          <p:cNvPr id="2" name="Title 1"/>
          <p:cNvSpPr>
            <a:spLocks noGrp="1"/>
          </p:cNvSpPr>
          <p:nvPr>
            <p:ph type="title" idx="4294967295"/>
          </p:nvPr>
        </p:nvSpPr>
        <p:spPr>
          <a:xfrm>
            <a:off x="1691680" y="305594"/>
            <a:ext cx="5256213" cy="431800"/>
          </a:xfrm>
        </p:spPr>
        <p:txBody>
          <a:bodyPr>
            <a:normAutofit fontScale="90000"/>
          </a:bodyPr>
          <a:lstStyle/>
          <a:p>
            <a:pPr algn="ctr"/>
            <a:r>
              <a:rPr lang="en-US" sz="2000" dirty="0"/>
              <a:t>Investigation topic</a:t>
            </a:r>
            <a:br>
              <a:rPr lang="en-US" sz="2000" dirty="0"/>
            </a:br>
            <a:r>
              <a:rPr lang="en-US" sz="2000" dirty="0"/>
              <a:t>Tyre pressures</a:t>
            </a:r>
            <a:endParaRPr lang="en-NZ" sz="2000" dirty="0"/>
          </a:p>
        </p:txBody>
      </p:sp>
      <p:sp>
        <p:nvSpPr>
          <p:cNvPr id="7" name="Text Placeholder 6"/>
          <p:cNvSpPr>
            <a:spLocks noGrp="1"/>
          </p:cNvSpPr>
          <p:nvPr>
            <p:ph type="body" sz="quarter" idx="4294967295"/>
          </p:nvPr>
        </p:nvSpPr>
        <p:spPr>
          <a:xfrm>
            <a:off x="755576" y="1165498"/>
            <a:ext cx="7704856" cy="3672408"/>
          </a:xfrm>
        </p:spPr>
        <p:txBody>
          <a:bodyPr>
            <a:normAutofit/>
          </a:bodyPr>
          <a:lstStyle/>
          <a:p>
            <a:pPr lvl="0">
              <a:spcBef>
                <a:spcPts val="600"/>
              </a:spcBef>
              <a:spcAft>
                <a:spcPts val="300"/>
              </a:spcAft>
            </a:pPr>
            <a:r>
              <a:rPr lang="en-US" sz="1300" dirty="0">
                <a:highlight>
                  <a:srgbClr val="FFFF00"/>
                </a:highlight>
              </a:rPr>
              <a:t>Under inflation –</a:t>
            </a:r>
          </a:p>
          <a:p>
            <a:pPr marL="285750" lvl="0" indent="-285750">
              <a:spcBef>
                <a:spcPts val="600"/>
              </a:spcBef>
              <a:spcAft>
                <a:spcPts val="300"/>
              </a:spcAft>
              <a:buFont typeface="Arial" panose="020B0604020202020204" pitchFamily="34" charset="0"/>
              <a:buChar char="•"/>
            </a:pPr>
            <a:r>
              <a:rPr lang="en-US" sz="1300" dirty="0"/>
              <a:t>Heat build up leading to tyre failure</a:t>
            </a:r>
          </a:p>
          <a:p>
            <a:pPr marL="285750" lvl="0" indent="-285750">
              <a:spcBef>
                <a:spcPts val="600"/>
              </a:spcBef>
              <a:spcAft>
                <a:spcPts val="300"/>
              </a:spcAft>
              <a:buFont typeface="Arial" panose="020B0604020202020204" pitchFamily="34" charset="0"/>
              <a:buChar char="•"/>
            </a:pPr>
            <a:r>
              <a:rPr lang="en-US" sz="1300" dirty="0"/>
              <a:t>Makes cornering more difficult (Stiffness)</a:t>
            </a:r>
          </a:p>
          <a:p>
            <a:pPr marL="285750" lvl="0" indent="-285750">
              <a:spcBef>
                <a:spcPts val="600"/>
              </a:spcBef>
              <a:spcAft>
                <a:spcPts val="300"/>
              </a:spcAft>
              <a:buFont typeface="Arial" panose="020B0604020202020204" pitchFamily="34" charset="0"/>
              <a:buChar char="•"/>
            </a:pPr>
            <a:r>
              <a:rPr lang="en-US" sz="1300" dirty="0"/>
              <a:t>Trailer less stable on the road, general handling, vehicle pull braking distances become greater</a:t>
            </a:r>
          </a:p>
          <a:p>
            <a:pPr marL="285750" lvl="0" indent="-285750">
              <a:spcBef>
                <a:spcPts val="600"/>
              </a:spcBef>
              <a:spcAft>
                <a:spcPts val="300"/>
              </a:spcAft>
              <a:buFont typeface="Arial" panose="020B0604020202020204" pitchFamily="34" charset="0"/>
              <a:buChar char="•"/>
            </a:pPr>
            <a:r>
              <a:rPr lang="en-US" sz="1300" dirty="0"/>
              <a:t>Can contribute to trailer sway</a:t>
            </a:r>
          </a:p>
          <a:p>
            <a:pPr marL="285750" lvl="0" indent="-285750">
              <a:spcBef>
                <a:spcPts val="600"/>
              </a:spcBef>
              <a:spcAft>
                <a:spcPts val="300"/>
              </a:spcAft>
              <a:buFont typeface="Arial" panose="020B0604020202020204" pitchFamily="34" charset="0"/>
              <a:buChar char="•"/>
            </a:pPr>
            <a:r>
              <a:rPr lang="en-US" sz="1300" dirty="0"/>
              <a:t>Rapid wear of the tyres</a:t>
            </a:r>
          </a:p>
          <a:p>
            <a:pPr lvl="0">
              <a:spcBef>
                <a:spcPts val="600"/>
              </a:spcBef>
              <a:spcAft>
                <a:spcPts val="300"/>
              </a:spcAft>
            </a:pPr>
            <a:r>
              <a:rPr lang="en-US" sz="1300" dirty="0">
                <a:highlight>
                  <a:srgbClr val="FFFF00"/>
                </a:highlight>
              </a:rPr>
              <a:t>Over inflation –</a:t>
            </a:r>
          </a:p>
          <a:p>
            <a:pPr marL="285750" lvl="0" indent="-285750">
              <a:spcBef>
                <a:spcPts val="600"/>
              </a:spcBef>
              <a:spcAft>
                <a:spcPts val="300"/>
              </a:spcAft>
              <a:buFont typeface="Arial" panose="020B0604020202020204" pitchFamily="34" charset="0"/>
              <a:buChar char="•"/>
            </a:pPr>
            <a:r>
              <a:rPr lang="en-US" sz="1300" dirty="0"/>
              <a:t>Distort the shape of the tyre</a:t>
            </a:r>
          </a:p>
          <a:p>
            <a:pPr marL="285750" lvl="0" indent="-285750">
              <a:spcBef>
                <a:spcPts val="600"/>
              </a:spcBef>
              <a:spcAft>
                <a:spcPts val="300"/>
              </a:spcAft>
              <a:buFont typeface="Arial" panose="020B0604020202020204" pitchFamily="34" charset="0"/>
              <a:buChar char="•"/>
            </a:pPr>
            <a:r>
              <a:rPr lang="en-US" sz="1300" dirty="0"/>
              <a:t>Less traction especially in wet conditions</a:t>
            </a:r>
          </a:p>
          <a:p>
            <a:pPr marL="285750" lvl="0" indent="-285750">
              <a:spcBef>
                <a:spcPts val="600"/>
              </a:spcBef>
              <a:spcAft>
                <a:spcPts val="300"/>
              </a:spcAft>
              <a:buFont typeface="Arial" panose="020B0604020202020204" pitchFamily="34" charset="0"/>
              <a:buChar char="•"/>
            </a:pPr>
            <a:r>
              <a:rPr lang="en-US" sz="1300" dirty="0"/>
              <a:t>Tyre wears quicker</a:t>
            </a:r>
          </a:p>
          <a:p>
            <a:pPr marL="285750" indent="-285750">
              <a:spcBef>
                <a:spcPts val="600"/>
              </a:spcBef>
              <a:spcAft>
                <a:spcPts val="300"/>
              </a:spcAft>
              <a:buFont typeface="Arial" panose="020B0604020202020204" pitchFamily="34" charset="0"/>
              <a:buChar char="•"/>
            </a:pPr>
            <a:r>
              <a:rPr lang="en-US" sz="1300" dirty="0"/>
              <a:t>Vehicle bounce</a:t>
            </a:r>
          </a:p>
          <a:p>
            <a:pPr marL="285750" lvl="0" indent="-285750">
              <a:spcBef>
                <a:spcPts val="600"/>
              </a:spcBef>
              <a:spcAft>
                <a:spcPts val="300"/>
              </a:spcAft>
              <a:buFont typeface="Arial" panose="020B0604020202020204" pitchFamily="34" charset="0"/>
              <a:buChar char="•"/>
            </a:pPr>
            <a:endParaRPr lang="en-US" sz="1300" dirty="0"/>
          </a:p>
          <a:p>
            <a:pPr lvl="0">
              <a:spcBef>
                <a:spcPts val="600"/>
              </a:spcBef>
              <a:spcAft>
                <a:spcPts val="300"/>
              </a:spcAft>
            </a:pPr>
            <a:endParaRPr lang="en-NZ" sz="1300" dirty="0"/>
          </a:p>
        </p:txBody>
      </p:sp>
      <p:sp>
        <p:nvSpPr>
          <p:cNvPr id="9" name="Rectangle 8"/>
          <p:cNvSpPr/>
          <p:nvPr/>
        </p:nvSpPr>
        <p:spPr>
          <a:xfrm>
            <a:off x="0" y="241300"/>
            <a:ext cx="1016000" cy="128588"/>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NZ"/>
          </a:p>
        </p:txBody>
      </p:sp>
    </p:spTree>
    <p:extLst>
      <p:ext uri="{BB962C8B-B14F-4D97-AF65-F5344CB8AC3E}">
        <p14:creationId xmlns:p14="http://schemas.microsoft.com/office/powerpoint/2010/main" val="1343437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1000"/>
                                        <p:tgtEl>
                                          <p:spTgt spid="7">
                                            <p:txEl>
                                              <p:pRg st="3" end="3"/>
                                            </p:txEl>
                                          </p:spTgt>
                                        </p:tgtEl>
                                      </p:cBhvr>
                                    </p:animEffect>
                                    <p:anim calcmode="lin" valueType="num">
                                      <p:cBhvr>
                                        <p:cTn id="22"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fade">
                                      <p:cBhvr>
                                        <p:cTn id="28" dur="1000"/>
                                        <p:tgtEl>
                                          <p:spTgt spid="7">
                                            <p:txEl>
                                              <p:pRg st="4" end="4"/>
                                            </p:txEl>
                                          </p:spTgt>
                                        </p:tgtEl>
                                      </p:cBhvr>
                                    </p:animEffect>
                                    <p:anim calcmode="lin" valueType="num">
                                      <p:cBhvr>
                                        <p:cTn id="29"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animEffect transition="in" filter="fade">
                                      <p:cBhvr>
                                        <p:cTn id="35" dur="1000"/>
                                        <p:tgtEl>
                                          <p:spTgt spid="7">
                                            <p:txEl>
                                              <p:pRg st="5" end="5"/>
                                            </p:txEl>
                                          </p:spTgt>
                                        </p:tgtEl>
                                      </p:cBhvr>
                                    </p:animEffect>
                                    <p:anim calcmode="lin" valueType="num">
                                      <p:cBhvr>
                                        <p:cTn id="36"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fade">
                                      <p:cBhvr>
                                        <p:cTn id="42" dur="1000"/>
                                        <p:tgtEl>
                                          <p:spTgt spid="7">
                                            <p:txEl>
                                              <p:pRg st="7" end="7"/>
                                            </p:txEl>
                                          </p:spTgt>
                                        </p:tgtEl>
                                      </p:cBhvr>
                                    </p:animEffect>
                                    <p:anim calcmode="lin" valueType="num">
                                      <p:cBhvr>
                                        <p:cTn id="43"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7">
                                            <p:txEl>
                                              <p:pRg st="8" end="8"/>
                                            </p:txEl>
                                          </p:spTgt>
                                        </p:tgtEl>
                                        <p:attrNameLst>
                                          <p:attrName>style.visibility</p:attrName>
                                        </p:attrNameLst>
                                      </p:cBhvr>
                                      <p:to>
                                        <p:strVal val="visible"/>
                                      </p:to>
                                    </p:set>
                                    <p:animEffect transition="in" filter="fade">
                                      <p:cBhvr>
                                        <p:cTn id="49" dur="1000"/>
                                        <p:tgtEl>
                                          <p:spTgt spid="7">
                                            <p:txEl>
                                              <p:pRg st="8" end="8"/>
                                            </p:txEl>
                                          </p:spTgt>
                                        </p:tgtEl>
                                      </p:cBhvr>
                                    </p:animEffect>
                                    <p:anim calcmode="lin" valueType="num">
                                      <p:cBhvr>
                                        <p:cTn id="50"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7">
                                            <p:txEl>
                                              <p:pRg st="9" end="9"/>
                                            </p:txEl>
                                          </p:spTgt>
                                        </p:tgtEl>
                                        <p:attrNameLst>
                                          <p:attrName>style.visibility</p:attrName>
                                        </p:attrNameLst>
                                      </p:cBhvr>
                                      <p:to>
                                        <p:strVal val="visible"/>
                                      </p:to>
                                    </p:set>
                                    <p:animEffect transition="in" filter="fade">
                                      <p:cBhvr>
                                        <p:cTn id="56" dur="1000"/>
                                        <p:tgtEl>
                                          <p:spTgt spid="7">
                                            <p:txEl>
                                              <p:pRg st="9" end="9"/>
                                            </p:txEl>
                                          </p:spTgt>
                                        </p:tgtEl>
                                      </p:cBhvr>
                                    </p:animEffect>
                                    <p:anim calcmode="lin" valueType="num">
                                      <p:cBhvr>
                                        <p:cTn id="57"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7">
                                            <p:txEl>
                                              <p:pRg st="10" end="10"/>
                                            </p:txEl>
                                          </p:spTgt>
                                        </p:tgtEl>
                                        <p:attrNameLst>
                                          <p:attrName>style.visibility</p:attrName>
                                        </p:attrNameLst>
                                      </p:cBhvr>
                                      <p:to>
                                        <p:strVal val="visible"/>
                                      </p:to>
                                    </p:set>
                                    <p:animEffect transition="in" filter="fade">
                                      <p:cBhvr>
                                        <p:cTn id="63" dur="1000"/>
                                        <p:tgtEl>
                                          <p:spTgt spid="7">
                                            <p:txEl>
                                              <p:pRg st="10" end="10"/>
                                            </p:txEl>
                                          </p:spTgt>
                                        </p:tgtEl>
                                      </p:cBhvr>
                                    </p:animEffect>
                                    <p:anim calcmode="lin" valueType="num">
                                      <p:cBhvr>
                                        <p:cTn id="64" dur="1000" fill="hold"/>
                                        <p:tgtEl>
                                          <p:spTgt spid="7">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7">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itles and Photos">
  <a:themeElements>
    <a:clrScheme name="WorkSafe">
      <a:dk1>
        <a:sysClr val="windowText" lastClr="000000"/>
      </a:dk1>
      <a:lt1>
        <a:sysClr val="window" lastClr="FFFFFF"/>
      </a:lt1>
      <a:dk2>
        <a:srgbClr val="1C2A2A"/>
      </a:dk2>
      <a:lt2>
        <a:srgbClr val="E3E8E2"/>
      </a:lt2>
      <a:accent1>
        <a:srgbClr val="303E5C"/>
      </a:accent1>
      <a:accent2>
        <a:srgbClr val="DC3E38"/>
      </a:accent2>
      <a:accent3>
        <a:srgbClr val="D7E16C"/>
      </a:accent3>
      <a:accent4>
        <a:srgbClr val="943A7A"/>
      </a:accent4>
      <a:accent5>
        <a:srgbClr val="72C4C4"/>
      </a:accent5>
      <a:accent6>
        <a:srgbClr val="F67A4A"/>
      </a:accent6>
      <a:hlink>
        <a:srgbClr val="0000FF"/>
      </a:hlink>
      <a:folHlink>
        <a:srgbClr val="800080"/>
      </a:folHlink>
    </a:clrScheme>
    <a:fontScheme name="WorkSafe NZ">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sic Slides">
  <a:themeElements>
    <a:clrScheme name="WorkSafe">
      <a:dk1>
        <a:sysClr val="windowText" lastClr="000000"/>
      </a:dk1>
      <a:lt1>
        <a:sysClr val="window" lastClr="FFFFFF"/>
      </a:lt1>
      <a:dk2>
        <a:srgbClr val="1C2A2A"/>
      </a:dk2>
      <a:lt2>
        <a:srgbClr val="E3E8E2"/>
      </a:lt2>
      <a:accent1>
        <a:srgbClr val="303E5C"/>
      </a:accent1>
      <a:accent2>
        <a:srgbClr val="DC3E38"/>
      </a:accent2>
      <a:accent3>
        <a:srgbClr val="D7E16C"/>
      </a:accent3>
      <a:accent4>
        <a:srgbClr val="943A7A"/>
      </a:accent4>
      <a:accent5>
        <a:srgbClr val="72C4C4"/>
      </a:accent5>
      <a:accent6>
        <a:srgbClr val="F67A2F"/>
      </a:accent6>
      <a:hlink>
        <a:srgbClr val="0000FF"/>
      </a:hlink>
      <a:folHlink>
        <a:srgbClr val="800080"/>
      </a:folHlink>
    </a:clrScheme>
    <a:fontScheme name="WorkSafe NZ">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WorkSafeDocument" ma:contentTypeID="0x010100DB67655984BE4C95A2A4EE944DBF507500FBE7766B5B68A94DA2B5F81B1207139E" ma:contentTypeVersion="1" ma:contentTypeDescription="WorkSafe Document" ma:contentTypeScope="" ma:versionID="6be69a5a5c8fef6ff64d48348a9ff24f">
  <xsd:schema xmlns:xsd="http://www.w3.org/2001/XMLSchema" xmlns:xs="http://www.w3.org/2001/XMLSchema" xmlns:p="http://schemas.microsoft.com/office/2006/metadata/properties" xmlns:ns1="http://schemas.microsoft.com/sharepoint/v3" xmlns:ns2="793265b1-725e-4cd9-a0ad-005ed00e8c1e" xmlns:ns3="a5b02afd-da58-4187-86af-c6134a5bb688" targetNamespace="http://schemas.microsoft.com/office/2006/metadata/properties" ma:root="true" ma:fieldsID="44e671e33b41ddd7af6e5e890f4803bb" ns1:_="" ns2:_="" ns3:_="">
    <xsd:import namespace="http://schemas.microsoft.com/sharepoint/v3"/>
    <xsd:import namespace="793265b1-725e-4cd9-a0ad-005ed00e8c1e"/>
    <xsd:import namespace="a5b02afd-da58-4187-86af-c6134a5bb688"/>
    <xsd:element name="properties">
      <xsd:complexType>
        <xsd:sequence>
          <xsd:element name="documentManagement">
            <xsd:complexType>
              <xsd:all>
                <xsd:element ref="ns2:ANZSIC06TaxHTField0" minOccurs="0"/>
                <xsd:element ref="ns2:DocumentLocationTaxHTField0" minOccurs="0"/>
                <xsd:element ref="ns2:BusinessGroupTaxHTField0" minOccurs="0"/>
                <xsd:element ref="ns2:WorkSafeTagTaxHTField0" minOccurs="0"/>
                <xsd:element ref="ns2:WSNZTaxHTField0" minOccurs="0"/>
                <xsd:element ref="ns1:BriefSummary" minOccurs="0"/>
                <xsd:element ref="ns1:DocumentOwner" minOccurs="0"/>
                <xsd:element ref="ns1:ReviewDate"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BriefSummary" ma:index="18" nillable="true" ma:displayName="Brief Summary" ma:description="A short description of this content item" ma:internalName="BriefSummary">
      <xsd:simpleType>
        <xsd:restriction base="dms:Note">
          <xsd:maxLength value="255"/>
        </xsd:restriction>
      </xsd:simpleType>
    </xsd:element>
    <xsd:element name="DocumentOwner" ma:index="19" nillable="true" ma:displayName="Document Owner" ma:description="Person responsible for this document." ma:list="UserInfo" ma:internalName="Document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viewDate" ma:index="20" nillable="true" ma:displayName="Review Date" ma:description="The date the content should be reviewed by" ma:format="DateOnly" ma:internalName="Review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93265b1-725e-4cd9-a0ad-005ed00e8c1e" elementFormDefault="qualified">
    <xsd:import namespace="http://schemas.microsoft.com/office/2006/documentManagement/types"/>
    <xsd:import namespace="http://schemas.microsoft.com/office/infopath/2007/PartnerControls"/>
    <xsd:element name="ANZSIC06TaxHTField0" ma:index="9" nillable="true" ma:taxonomy="true" ma:internalName="ANZSIC06TaxHTField0" ma:taxonomyFieldName="ANZSIC06" ma:displayName="ANZSIC06" ma:fieldId="{2a2d76cc-6d71-4b14-a3f5-13eeec1b9dea}" ma:sspId="bdc3f622-3d23-41fe-a1d5-e517bade7b6d" ma:termSetId="4885f016-2f5b-4f74-bf66-8811c95ecb9f" ma:anchorId="00000000-0000-0000-0000-000000000000" ma:open="false" ma:isKeyword="false">
      <xsd:complexType>
        <xsd:sequence>
          <xsd:element ref="pc:Terms" minOccurs="0" maxOccurs="1"/>
        </xsd:sequence>
      </xsd:complexType>
    </xsd:element>
    <xsd:element name="DocumentLocationTaxHTField0" ma:index="11" nillable="true" ma:taxonomy="true" ma:internalName="DocumentLocationTaxHTField0" ma:taxonomyFieldName="DocumentLocation" ma:displayName="Document Location" ma:fieldId="{48420bf1-2490-4fa8-a7e5-a1e0559c4c7c}" ma:sspId="bdc3f622-3d23-41fe-a1d5-e517bade7b6d" ma:termSetId="86c03cdb-c2c7-40d6-b061-5ab745b99487" ma:anchorId="00000000-0000-0000-0000-000000000000" ma:open="false" ma:isKeyword="false">
      <xsd:complexType>
        <xsd:sequence>
          <xsd:element ref="pc:Terms" minOccurs="0" maxOccurs="1"/>
        </xsd:sequence>
      </xsd:complexType>
    </xsd:element>
    <xsd:element name="BusinessGroupTaxHTField0" ma:index="13" nillable="true" ma:taxonomy="true" ma:internalName="BusinessGroupTaxHTField0" ma:taxonomyFieldName="BusinessGroup" ma:displayName="Business Group" ma:fieldId="{39f776f8-116e-41ca-8c57-b0de09629655}" ma:sspId="bdc3f622-3d23-41fe-a1d5-e517bade7b6d" ma:termSetId="543a266f-7fe0-47ea-8a4a-991b2a1d611a" ma:anchorId="00000000-0000-0000-0000-000000000000" ma:open="false" ma:isKeyword="false">
      <xsd:complexType>
        <xsd:sequence>
          <xsd:element ref="pc:Terms" minOccurs="0" maxOccurs="1"/>
        </xsd:sequence>
      </xsd:complexType>
    </xsd:element>
    <xsd:element name="WorkSafeTagTaxHTField0" ma:index="15" nillable="true" ma:taxonomy="true" ma:internalName="WorkSafeTagTaxHTField0" ma:taxonomyFieldName="WorkSafeTag" ma:displayName="WorkSafe Tag" ma:fieldId="{6c4f7f77-3d42-4706-b2b8-19da0a640527}" ma:sspId="bdc3f622-3d23-41fe-a1d5-e517bade7b6d" ma:termSetId="82f893f6-4cf4-4809-ab64-9e40cac0a0cf" ma:anchorId="00000000-0000-0000-0000-000000000000" ma:open="false" ma:isKeyword="false">
      <xsd:complexType>
        <xsd:sequence>
          <xsd:element ref="pc:Terms" minOccurs="0" maxOccurs="1"/>
        </xsd:sequence>
      </xsd:complexType>
    </xsd:element>
    <xsd:element name="WSNZTaxHTField0" ma:index="17" nillable="true" ma:taxonomy="true" ma:internalName="WSNZTaxHTField0" ma:taxonomyFieldName="WSNZ" ma:displayName="WSNZ" ma:fieldId="{7e9151d7-ddfe-47b3-bc52-7ef456213871}" ma:sspId="bdc3f622-3d23-41fe-a1d5-e517bade7b6d" ma:termSetId="00b03e6c-561b-4d3a-b615-bc1cd54e46f7"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5b02afd-da58-4187-86af-c6134a5bb688"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1c6f9242-a4df-47e9-8cf8-ed346674e5dd}" ma:internalName="TaxCatchAll" ma:showField="CatchAllData" ma:web="a5b02afd-da58-4187-86af-c6134a5bb68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LocationTaxHTField0 xmlns="793265b1-725e-4cd9-a0ad-005ed00e8c1e">
      <Terms xmlns="http://schemas.microsoft.com/office/infopath/2007/PartnerControls"/>
    </DocumentLocationTaxHTField0>
    <WorkSafeTagTaxHTField0 xmlns="793265b1-725e-4cd9-a0ad-005ed00e8c1e">
      <Terms xmlns="http://schemas.microsoft.com/office/infopath/2007/PartnerControls"/>
    </WorkSafeTagTaxHTField0>
    <WSNZTaxHTField0 xmlns="793265b1-725e-4cd9-a0ad-005ed00e8c1e">
      <Terms xmlns="http://schemas.microsoft.com/office/infopath/2007/PartnerControls"/>
    </WSNZTaxHTField0>
    <TaxCatchAll xmlns="a5b02afd-da58-4187-86af-c6134a5bb688"/>
    <BusinessGroupTaxHTField0 xmlns="793265b1-725e-4cd9-a0ad-005ed00e8c1e">
      <Terms xmlns="http://schemas.microsoft.com/office/infopath/2007/PartnerControls"/>
    </BusinessGroupTaxHTField0>
    <DocumentOwner xmlns="http://schemas.microsoft.com/sharepoint/v3">
      <UserInfo>
        <DisplayName>Amanda Wayman</DisplayName>
        <AccountId>1015</AccountId>
        <AccountType/>
      </UserInfo>
    </DocumentOwner>
    <ReviewDate xmlns="http://schemas.microsoft.com/sharepoint/v3" xsi:nil="true"/>
    <ANZSIC06TaxHTField0 xmlns="793265b1-725e-4cd9-a0ad-005ed00e8c1e">
      <Terms xmlns="http://schemas.microsoft.com/office/infopath/2007/PartnerControls"/>
    </ANZSIC06TaxHTField0>
    <BriefSummary xmlns="http://schemas.microsoft.com/sharepoint/v3" xsi:nil="true"/>
  </documentManagement>
</p:properties>
</file>

<file path=customXml/itemProps1.xml><?xml version="1.0" encoding="utf-8"?>
<ds:datastoreItem xmlns:ds="http://schemas.openxmlformats.org/officeDocument/2006/customXml" ds:itemID="{99C6217F-2CB2-426A-A0B9-8F6EF73DA5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93265b1-725e-4cd9-a0ad-005ed00e8c1e"/>
    <ds:schemaRef ds:uri="a5b02afd-da58-4187-86af-c6134a5bb6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BD7686-BBE4-41F3-8AC0-80F75D104DD7}">
  <ds:schemaRefs>
    <ds:schemaRef ds:uri="http://schemas.microsoft.com/sharepoint/v3/contenttype/forms"/>
  </ds:schemaRefs>
</ds:datastoreItem>
</file>

<file path=customXml/itemProps3.xml><?xml version="1.0" encoding="utf-8"?>
<ds:datastoreItem xmlns:ds="http://schemas.openxmlformats.org/officeDocument/2006/customXml" ds:itemID="{735E66D6-458F-432D-B6F1-93F7AA81BA70}">
  <ds:schemaRefs>
    <ds:schemaRef ds:uri="http://purl.org/dc/elements/1.1/"/>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http://purl.org/dc/dcmitype/"/>
    <ds:schemaRef ds:uri="793265b1-725e-4cd9-a0ad-005ed00e8c1e"/>
    <ds:schemaRef ds:uri="a5b02afd-da58-4187-86af-c6134a5bb688"/>
    <ds:schemaRef ds:uri="http://schemas.microsoft.com/sharepoint/v3"/>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3785</TotalTime>
  <Words>1650</Words>
  <Application>Microsoft Office PowerPoint</Application>
  <PresentationFormat>On-screen Show (16:9)</PresentationFormat>
  <Paragraphs>227</Paragraphs>
  <Slides>18</Slides>
  <Notes>18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18</vt:i4>
      </vt:variant>
    </vt:vector>
  </HeadingPairs>
  <TitlesOfParts>
    <vt:vector size="29" baseType="lpstr">
      <vt:lpstr>Arial</vt:lpstr>
      <vt:lpstr>brandon-grot-w01-light</vt:lpstr>
      <vt:lpstr>Calibri</vt:lpstr>
      <vt:lpstr>Google Sans</vt:lpstr>
      <vt:lpstr>Source Sans Pro</vt:lpstr>
      <vt:lpstr>Symbol</vt:lpstr>
      <vt:lpstr>Times New Roman</vt:lpstr>
      <vt:lpstr>Verdana</vt:lpstr>
      <vt:lpstr>Wingdings</vt:lpstr>
      <vt:lpstr>Titles and Photos</vt:lpstr>
      <vt:lpstr>Basic Slides</vt:lpstr>
      <vt:lpstr>Presentation to ‘BeSafe’ Trailer Safety Workshop</vt:lpstr>
      <vt:lpstr>Introductions </vt:lpstr>
      <vt:lpstr>Specialist Interventions</vt:lpstr>
      <vt:lpstr>Trailer Safety</vt:lpstr>
      <vt:lpstr>Major cause of fatal trailer incidents</vt:lpstr>
      <vt:lpstr>Investigation topic Training</vt:lpstr>
      <vt:lpstr>Investigation topic Tow bar &amp; ball</vt:lpstr>
      <vt:lpstr>Investigation topic Vehicle &amp; Trailer capabilities</vt:lpstr>
      <vt:lpstr>Investigation topic Tyre pressures</vt:lpstr>
      <vt:lpstr>Investigation topic Wheel nuts torque</vt:lpstr>
      <vt:lpstr>Investigation topic Load type/weight &amp; positioning/distribution</vt:lpstr>
      <vt:lpstr>Investigation topic Speed</vt:lpstr>
      <vt:lpstr>Investigation topic Gross Vehicle Mass (GVM)</vt:lpstr>
      <vt:lpstr>   Investigation topic Trailer Classes and Weight Restrictions for towing</vt:lpstr>
      <vt:lpstr>Investigation topic Coupling or hitch types </vt:lpstr>
      <vt:lpstr>Investigation topic Maintenance</vt:lpstr>
      <vt:lpstr>   Questions/ Discussion</vt:lpstr>
      <vt:lpstr>PowerPoint Presentation</vt:lpstr>
    </vt:vector>
  </TitlesOfParts>
  <Company>WorkSafe New Zealand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Williams</dc:creator>
  <cp:lastModifiedBy>Dick Corbidge</cp:lastModifiedBy>
  <cp:revision>412</cp:revision>
  <cp:lastPrinted>2021-06-14T00:21:02Z</cp:lastPrinted>
  <dcterms:created xsi:type="dcterms:W3CDTF">2017-05-11T04:41:44Z</dcterms:created>
  <dcterms:modified xsi:type="dcterms:W3CDTF">2024-04-29T19:28:06Z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0x010100DB67655984BE4C95A2A4EE944DBF507500FBE7766B5B68A94DA2B5F81B1207139E</vt:lpwstr>
  </property>
  <property fmtid="{D5CDD505-2E9C-101B-9397-08002B2CF9AE}" pid="3" name="WSNZ">
    <vt:lpwstr/>
  </property>
  <property fmtid="{D5CDD505-2E9C-101B-9397-08002B2CF9AE}" pid="4" name="DocumentLocation">
    <vt:lpwstr/>
  </property>
  <property fmtid="{D5CDD505-2E9C-101B-9397-08002B2CF9AE}" pid="5" name="BusinessGroup">
    <vt:lpwstr/>
  </property>
  <property fmtid="{D5CDD505-2E9C-101B-9397-08002B2CF9AE}" pid="6" name="WorkSafeTag">
    <vt:lpwstr/>
  </property>
  <property fmtid="{D5CDD505-2E9C-101B-9397-08002B2CF9AE}" pid="7" name="ANZSIC06">
    <vt:lpwstr/>
  </property>
</Properties>
</file>