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63" r:id="rId3"/>
    <p:sldId id="258" r:id="rId4"/>
    <p:sldId id="262" r:id="rId5"/>
    <p:sldId id="265" r:id="rId6"/>
    <p:sldId id="269" r:id="rId7"/>
    <p:sldId id="261" r:id="rId8"/>
    <p:sldId id="264" r:id="rId9"/>
    <p:sldId id="26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1503" autoAdjust="0"/>
  </p:normalViewPr>
  <p:slideViewPr>
    <p:cSldViewPr snapToGrid="0">
      <p:cViewPr varScale="1">
        <p:scale>
          <a:sx n="65" d="100"/>
          <a:sy n="65" d="100"/>
        </p:scale>
        <p:origin x="135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B82E9E-8009-473D-81D3-8AC96FFA98AF}"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DF4E5B85-F58B-49C3-8DBB-95CFF943B36A}">
      <dgm:prSet/>
      <dgm:spPr/>
      <dgm:t>
        <a:bodyPr/>
        <a:lstStyle/>
        <a:p>
          <a:r>
            <a:rPr lang="en-US" b="1" dirty="0"/>
            <a:t>Regulatory Requirements</a:t>
          </a:r>
          <a:endParaRPr lang="en-US" dirty="0"/>
        </a:p>
      </dgm:t>
    </dgm:pt>
    <dgm:pt modelId="{65A92FBB-4DE2-40E4-B17E-3F036667892A}" type="parTrans" cxnId="{EC1F1389-733C-431F-89DC-E7AF96021053}">
      <dgm:prSet/>
      <dgm:spPr/>
      <dgm:t>
        <a:bodyPr/>
        <a:lstStyle/>
        <a:p>
          <a:endParaRPr lang="en-US"/>
        </a:p>
      </dgm:t>
    </dgm:pt>
    <dgm:pt modelId="{6859E592-4AC1-48CA-B0D1-C283A69B1642}" type="sibTrans" cxnId="{EC1F1389-733C-431F-89DC-E7AF96021053}">
      <dgm:prSet/>
      <dgm:spPr/>
      <dgm:t>
        <a:bodyPr/>
        <a:lstStyle/>
        <a:p>
          <a:endParaRPr lang="en-US"/>
        </a:p>
      </dgm:t>
    </dgm:pt>
    <dgm:pt modelId="{7835F037-92F2-42C9-92D6-42F14AB7BB0E}">
      <dgm:prSet/>
      <dgm:spPr/>
      <dgm:t>
        <a:bodyPr/>
        <a:lstStyle/>
        <a:p>
          <a:r>
            <a:rPr lang="en-US" b="1" dirty="0"/>
            <a:t>WorkSafe NZ </a:t>
          </a:r>
          <a:r>
            <a:rPr lang="en-US" dirty="0" err="1"/>
            <a:t>emphasises</a:t>
          </a:r>
          <a:r>
            <a:rPr lang="en-US" dirty="0"/>
            <a:t> that businesses must eliminate or minimize risks to health and safety when using trailers. This can be achieved through proper maintenance, training, and risk management strategies</a:t>
          </a:r>
        </a:p>
      </dgm:t>
    </dgm:pt>
    <dgm:pt modelId="{ACC1A9AE-404A-41E4-A901-2A80F8F97D6D}" type="parTrans" cxnId="{983EDDDE-CF19-4257-8D5E-7C1B7E5A8183}">
      <dgm:prSet/>
      <dgm:spPr/>
      <dgm:t>
        <a:bodyPr/>
        <a:lstStyle/>
        <a:p>
          <a:endParaRPr lang="en-US"/>
        </a:p>
      </dgm:t>
    </dgm:pt>
    <dgm:pt modelId="{8632B7F9-C08F-44FA-AD91-1641F4E560C4}" type="sibTrans" cxnId="{983EDDDE-CF19-4257-8D5E-7C1B7E5A8183}">
      <dgm:prSet/>
      <dgm:spPr/>
      <dgm:t>
        <a:bodyPr/>
        <a:lstStyle/>
        <a:p>
          <a:endParaRPr lang="en-US"/>
        </a:p>
      </dgm:t>
    </dgm:pt>
    <dgm:pt modelId="{18F051EA-FE85-4697-9EA5-FA15CEF70F5C}">
      <dgm:prSet/>
      <dgm:spPr/>
      <dgm:t>
        <a:bodyPr/>
        <a:lstStyle/>
        <a:p>
          <a:r>
            <a:rPr lang="en-US" b="1"/>
            <a:t>Importance of Documentation:</a:t>
          </a:r>
          <a:r>
            <a:rPr lang="en-US"/>
            <a:t> Keeping training records, inspection logs, and ensuring staff certifications are up to date.</a:t>
          </a:r>
        </a:p>
      </dgm:t>
    </dgm:pt>
    <dgm:pt modelId="{8387B50F-021B-4586-BC0F-EA576CD7560D}" type="parTrans" cxnId="{1357D3AA-36A7-4E51-B0E3-C92C2D0120AB}">
      <dgm:prSet/>
      <dgm:spPr/>
      <dgm:t>
        <a:bodyPr/>
        <a:lstStyle/>
        <a:p>
          <a:endParaRPr lang="en-US"/>
        </a:p>
      </dgm:t>
    </dgm:pt>
    <dgm:pt modelId="{1627F457-C6B4-4D66-A2B4-970310C8F80E}" type="sibTrans" cxnId="{1357D3AA-36A7-4E51-B0E3-C92C2D0120AB}">
      <dgm:prSet/>
      <dgm:spPr/>
      <dgm:t>
        <a:bodyPr/>
        <a:lstStyle/>
        <a:p>
          <a:endParaRPr lang="en-US"/>
        </a:p>
      </dgm:t>
    </dgm:pt>
    <dgm:pt modelId="{C74F50DD-A1C3-4B6E-90D1-F39BB228D7B5}" type="pres">
      <dgm:prSet presAssocID="{BEB82E9E-8009-473D-81D3-8AC96FFA98AF}" presName="Name0" presStyleCnt="0">
        <dgm:presLayoutVars>
          <dgm:dir/>
          <dgm:animLvl val="lvl"/>
          <dgm:resizeHandles val="exact"/>
        </dgm:presLayoutVars>
      </dgm:prSet>
      <dgm:spPr/>
    </dgm:pt>
    <dgm:pt modelId="{68439C09-6A5F-42C2-A1D5-A55F1AA5F79F}" type="pres">
      <dgm:prSet presAssocID="{18F051EA-FE85-4697-9EA5-FA15CEF70F5C}" presName="boxAndChildren" presStyleCnt="0"/>
      <dgm:spPr/>
    </dgm:pt>
    <dgm:pt modelId="{806AC6B1-72FF-4D39-8A5D-116EFAFA471C}" type="pres">
      <dgm:prSet presAssocID="{18F051EA-FE85-4697-9EA5-FA15CEF70F5C}" presName="parentTextBox" presStyleLbl="node1" presStyleIdx="0" presStyleCnt="3"/>
      <dgm:spPr/>
    </dgm:pt>
    <dgm:pt modelId="{0E9A5B0F-2F9A-43C2-A4DE-5346B41BAF57}" type="pres">
      <dgm:prSet presAssocID="{8632B7F9-C08F-44FA-AD91-1641F4E560C4}" presName="sp" presStyleCnt="0"/>
      <dgm:spPr/>
    </dgm:pt>
    <dgm:pt modelId="{D3C9394B-F150-43C5-97EF-C394C90A7346}" type="pres">
      <dgm:prSet presAssocID="{7835F037-92F2-42C9-92D6-42F14AB7BB0E}" presName="arrowAndChildren" presStyleCnt="0"/>
      <dgm:spPr/>
    </dgm:pt>
    <dgm:pt modelId="{BE747AB8-0BF5-441A-B2E6-74927FB368A5}" type="pres">
      <dgm:prSet presAssocID="{7835F037-92F2-42C9-92D6-42F14AB7BB0E}" presName="parentTextArrow" presStyleLbl="node1" presStyleIdx="1" presStyleCnt="3"/>
      <dgm:spPr/>
    </dgm:pt>
    <dgm:pt modelId="{8B0E1DFE-FC20-41BF-8DC2-AA5A54CE0E35}" type="pres">
      <dgm:prSet presAssocID="{6859E592-4AC1-48CA-B0D1-C283A69B1642}" presName="sp" presStyleCnt="0"/>
      <dgm:spPr/>
    </dgm:pt>
    <dgm:pt modelId="{154442AC-AB10-4C58-AE64-B7ED4CECF984}" type="pres">
      <dgm:prSet presAssocID="{DF4E5B85-F58B-49C3-8DBB-95CFF943B36A}" presName="arrowAndChildren" presStyleCnt="0"/>
      <dgm:spPr/>
    </dgm:pt>
    <dgm:pt modelId="{C671DF0A-3273-4FA7-8412-E70B68140A49}" type="pres">
      <dgm:prSet presAssocID="{DF4E5B85-F58B-49C3-8DBB-95CFF943B36A}" presName="parentTextArrow" presStyleLbl="node1" presStyleIdx="2" presStyleCnt="3" custLinFactNeighborY="1203"/>
      <dgm:spPr/>
    </dgm:pt>
  </dgm:ptLst>
  <dgm:cxnLst>
    <dgm:cxn modelId="{8404622D-BC6C-422D-8A28-EA4861892C28}" type="presOf" srcId="{7835F037-92F2-42C9-92D6-42F14AB7BB0E}" destId="{BE747AB8-0BF5-441A-B2E6-74927FB368A5}" srcOrd="0" destOrd="0" presId="urn:microsoft.com/office/officeart/2005/8/layout/process4"/>
    <dgm:cxn modelId="{EC1F1389-733C-431F-89DC-E7AF96021053}" srcId="{BEB82E9E-8009-473D-81D3-8AC96FFA98AF}" destId="{DF4E5B85-F58B-49C3-8DBB-95CFF943B36A}" srcOrd="0" destOrd="0" parTransId="{65A92FBB-4DE2-40E4-B17E-3F036667892A}" sibTransId="{6859E592-4AC1-48CA-B0D1-C283A69B1642}"/>
    <dgm:cxn modelId="{1357D3AA-36A7-4E51-B0E3-C92C2D0120AB}" srcId="{BEB82E9E-8009-473D-81D3-8AC96FFA98AF}" destId="{18F051EA-FE85-4697-9EA5-FA15CEF70F5C}" srcOrd="2" destOrd="0" parTransId="{8387B50F-021B-4586-BC0F-EA576CD7560D}" sibTransId="{1627F457-C6B4-4D66-A2B4-970310C8F80E}"/>
    <dgm:cxn modelId="{983EDDDE-CF19-4257-8D5E-7C1B7E5A8183}" srcId="{BEB82E9E-8009-473D-81D3-8AC96FFA98AF}" destId="{7835F037-92F2-42C9-92D6-42F14AB7BB0E}" srcOrd="1" destOrd="0" parTransId="{ACC1A9AE-404A-41E4-A901-2A80F8F97D6D}" sibTransId="{8632B7F9-C08F-44FA-AD91-1641F4E560C4}"/>
    <dgm:cxn modelId="{DAA48ADF-CB8B-48FA-BEBC-F7D2D7909A66}" type="presOf" srcId="{DF4E5B85-F58B-49C3-8DBB-95CFF943B36A}" destId="{C671DF0A-3273-4FA7-8412-E70B68140A49}" srcOrd="0" destOrd="0" presId="urn:microsoft.com/office/officeart/2005/8/layout/process4"/>
    <dgm:cxn modelId="{C56784EB-5B4A-4322-A65E-166B213B0DF3}" type="presOf" srcId="{18F051EA-FE85-4697-9EA5-FA15CEF70F5C}" destId="{806AC6B1-72FF-4D39-8A5D-116EFAFA471C}" srcOrd="0" destOrd="0" presId="urn:microsoft.com/office/officeart/2005/8/layout/process4"/>
    <dgm:cxn modelId="{4F2EFFFF-0351-4FCF-BE3F-687EB394814B}" type="presOf" srcId="{BEB82E9E-8009-473D-81D3-8AC96FFA98AF}" destId="{C74F50DD-A1C3-4B6E-90D1-F39BB228D7B5}" srcOrd="0" destOrd="0" presId="urn:microsoft.com/office/officeart/2005/8/layout/process4"/>
    <dgm:cxn modelId="{11FF3A2A-8CCB-429F-AE9F-041036EAB561}" type="presParOf" srcId="{C74F50DD-A1C3-4B6E-90D1-F39BB228D7B5}" destId="{68439C09-6A5F-42C2-A1D5-A55F1AA5F79F}" srcOrd="0" destOrd="0" presId="urn:microsoft.com/office/officeart/2005/8/layout/process4"/>
    <dgm:cxn modelId="{B99C5ED1-7297-47AD-A531-87C4B4C68A6E}" type="presParOf" srcId="{68439C09-6A5F-42C2-A1D5-A55F1AA5F79F}" destId="{806AC6B1-72FF-4D39-8A5D-116EFAFA471C}" srcOrd="0" destOrd="0" presId="urn:microsoft.com/office/officeart/2005/8/layout/process4"/>
    <dgm:cxn modelId="{5367B6AC-646B-462D-B6BA-4EBE4BD6F870}" type="presParOf" srcId="{C74F50DD-A1C3-4B6E-90D1-F39BB228D7B5}" destId="{0E9A5B0F-2F9A-43C2-A4DE-5346B41BAF57}" srcOrd="1" destOrd="0" presId="urn:microsoft.com/office/officeart/2005/8/layout/process4"/>
    <dgm:cxn modelId="{8399E0CB-B96B-4C0E-B01A-163772C9962E}" type="presParOf" srcId="{C74F50DD-A1C3-4B6E-90D1-F39BB228D7B5}" destId="{D3C9394B-F150-43C5-97EF-C394C90A7346}" srcOrd="2" destOrd="0" presId="urn:microsoft.com/office/officeart/2005/8/layout/process4"/>
    <dgm:cxn modelId="{FD864BD9-7B06-48CA-8588-35633BCD48FC}" type="presParOf" srcId="{D3C9394B-F150-43C5-97EF-C394C90A7346}" destId="{BE747AB8-0BF5-441A-B2E6-74927FB368A5}" srcOrd="0" destOrd="0" presId="urn:microsoft.com/office/officeart/2005/8/layout/process4"/>
    <dgm:cxn modelId="{6147541D-12FE-477A-BD33-27F7846EF6EA}" type="presParOf" srcId="{C74F50DD-A1C3-4B6E-90D1-F39BB228D7B5}" destId="{8B0E1DFE-FC20-41BF-8DC2-AA5A54CE0E35}" srcOrd="3" destOrd="0" presId="urn:microsoft.com/office/officeart/2005/8/layout/process4"/>
    <dgm:cxn modelId="{7913011B-FEFF-42B2-9237-7C992AD5295E}" type="presParOf" srcId="{C74F50DD-A1C3-4B6E-90D1-F39BB228D7B5}" destId="{154442AC-AB10-4C58-AE64-B7ED4CECF984}" srcOrd="4" destOrd="0" presId="urn:microsoft.com/office/officeart/2005/8/layout/process4"/>
    <dgm:cxn modelId="{AD02A3BA-4893-4411-A28B-FBEAF73DD29A}" type="presParOf" srcId="{154442AC-AB10-4C58-AE64-B7ED4CECF984}" destId="{C671DF0A-3273-4FA7-8412-E70B68140A4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3D360D-85EC-4F0F-A4AE-D8134B816AF0}"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590BE5A1-39CE-45D0-B5AE-F7E51434FA77}">
      <dgm:prSet/>
      <dgm:spPr/>
      <dgm:t>
        <a:bodyPr/>
        <a:lstStyle/>
        <a:p>
          <a:r>
            <a:rPr lang="en-NZ" b="1"/>
            <a:t>Contributing factors –</a:t>
          </a:r>
          <a:endParaRPr lang="en-US"/>
        </a:p>
      </dgm:t>
    </dgm:pt>
    <dgm:pt modelId="{C0991149-32B5-4920-A11E-B168EE967BA0}" type="parTrans" cxnId="{3A6B9D18-C8B9-4155-8F49-F7CB258BFD7A}">
      <dgm:prSet/>
      <dgm:spPr/>
      <dgm:t>
        <a:bodyPr/>
        <a:lstStyle/>
        <a:p>
          <a:endParaRPr lang="en-US"/>
        </a:p>
      </dgm:t>
    </dgm:pt>
    <dgm:pt modelId="{6FFCDAC8-EFC9-4817-A2D8-30E3F6717DD6}" type="sibTrans" cxnId="{3A6B9D18-C8B9-4155-8F49-F7CB258BFD7A}">
      <dgm:prSet/>
      <dgm:spPr/>
      <dgm:t>
        <a:bodyPr/>
        <a:lstStyle/>
        <a:p>
          <a:endParaRPr lang="en-US"/>
        </a:p>
      </dgm:t>
    </dgm:pt>
    <dgm:pt modelId="{DB6B5C11-A971-4943-87EF-8E8737EE7AA4}">
      <dgm:prSet/>
      <dgm:spPr/>
      <dgm:t>
        <a:bodyPr/>
        <a:lstStyle/>
        <a:p>
          <a:r>
            <a:rPr lang="en-NZ" b="1"/>
            <a:t>Overloading</a:t>
          </a:r>
          <a:endParaRPr lang="en-US"/>
        </a:p>
      </dgm:t>
    </dgm:pt>
    <dgm:pt modelId="{55F1DDAB-A7AA-4CD7-9E34-02850993F22F}" type="parTrans" cxnId="{C879CD5D-7C89-4D7D-AC51-88C3590A9854}">
      <dgm:prSet/>
      <dgm:spPr/>
      <dgm:t>
        <a:bodyPr/>
        <a:lstStyle/>
        <a:p>
          <a:endParaRPr lang="en-US"/>
        </a:p>
      </dgm:t>
    </dgm:pt>
    <dgm:pt modelId="{4D7E20D7-D0ED-4F16-901D-146215E11413}" type="sibTrans" cxnId="{C879CD5D-7C89-4D7D-AC51-88C3590A9854}">
      <dgm:prSet/>
      <dgm:spPr/>
      <dgm:t>
        <a:bodyPr/>
        <a:lstStyle/>
        <a:p>
          <a:endParaRPr lang="en-US"/>
        </a:p>
      </dgm:t>
    </dgm:pt>
    <dgm:pt modelId="{D6B2A3EA-F432-459B-98C4-2C11A89D9979}">
      <dgm:prSet/>
      <dgm:spPr/>
      <dgm:t>
        <a:bodyPr/>
        <a:lstStyle/>
        <a:p>
          <a:r>
            <a:rPr lang="en-NZ" b="1"/>
            <a:t>Incorrect tyre pressures</a:t>
          </a:r>
          <a:endParaRPr lang="en-US"/>
        </a:p>
      </dgm:t>
    </dgm:pt>
    <dgm:pt modelId="{B06EDB5C-56F9-40AA-91BC-47E20C48C23A}" type="parTrans" cxnId="{DD423F8A-243D-413D-A0B5-3CEC83A6B859}">
      <dgm:prSet/>
      <dgm:spPr/>
      <dgm:t>
        <a:bodyPr/>
        <a:lstStyle/>
        <a:p>
          <a:endParaRPr lang="en-US"/>
        </a:p>
      </dgm:t>
    </dgm:pt>
    <dgm:pt modelId="{294FFA65-C449-47A5-870A-59A4491A3E85}" type="sibTrans" cxnId="{DD423F8A-243D-413D-A0B5-3CEC83A6B859}">
      <dgm:prSet/>
      <dgm:spPr/>
      <dgm:t>
        <a:bodyPr/>
        <a:lstStyle/>
        <a:p>
          <a:endParaRPr lang="en-US"/>
        </a:p>
      </dgm:t>
    </dgm:pt>
    <dgm:pt modelId="{1E7E5C6B-AD5B-4EB5-9D70-1E525223AC0A}">
      <dgm:prSet/>
      <dgm:spPr/>
      <dgm:t>
        <a:bodyPr/>
        <a:lstStyle/>
        <a:p>
          <a:r>
            <a:rPr lang="en-NZ" b="1"/>
            <a:t>Incorrect torque on the wheel nuts</a:t>
          </a:r>
          <a:endParaRPr lang="en-US"/>
        </a:p>
      </dgm:t>
    </dgm:pt>
    <dgm:pt modelId="{D52E0787-71D3-42B1-BE74-60EBDF9784E9}" type="parTrans" cxnId="{C6CFAB63-A0C1-4F43-A611-A585712AF442}">
      <dgm:prSet/>
      <dgm:spPr/>
      <dgm:t>
        <a:bodyPr/>
        <a:lstStyle/>
        <a:p>
          <a:endParaRPr lang="en-US"/>
        </a:p>
      </dgm:t>
    </dgm:pt>
    <dgm:pt modelId="{5E1615DF-3430-4960-A235-F36E53A80C55}" type="sibTrans" cxnId="{C6CFAB63-A0C1-4F43-A611-A585712AF442}">
      <dgm:prSet/>
      <dgm:spPr/>
      <dgm:t>
        <a:bodyPr/>
        <a:lstStyle/>
        <a:p>
          <a:endParaRPr lang="en-US"/>
        </a:p>
      </dgm:t>
    </dgm:pt>
    <dgm:pt modelId="{522D72D8-AF9E-405C-B8A8-2CB108D08B09}">
      <dgm:prSet/>
      <dgm:spPr/>
      <dgm:t>
        <a:bodyPr/>
        <a:lstStyle/>
        <a:p>
          <a:r>
            <a:rPr lang="en-NZ" b="1"/>
            <a:t>Incorrect load distribution on the trailer</a:t>
          </a:r>
          <a:endParaRPr lang="en-US"/>
        </a:p>
      </dgm:t>
    </dgm:pt>
    <dgm:pt modelId="{3CBA02D0-210D-4C82-8B00-EBDBF42AD143}" type="parTrans" cxnId="{E20AD224-232E-4FAB-A6C0-5FBB24667632}">
      <dgm:prSet/>
      <dgm:spPr/>
      <dgm:t>
        <a:bodyPr/>
        <a:lstStyle/>
        <a:p>
          <a:endParaRPr lang="en-US"/>
        </a:p>
      </dgm:t>
    </dgm:pt>
    <dgm:pt modelId="{A5ED137E-B96B-4C66-BFB6-7D362D79292B}" type="sibTrans" cxnId="{E20AD224-232E-4FAB-A6C0-5FBB24667632}">
      <dgm:prSet/>
      <dgm:spPr/>
      <dgm:t>
        <a:bodyPr/>
        <a:lstStyle/>
        <a:p>
          <a:endParaRPr lang="en-US"/>
        </a:p>
      </dgm:t>
    </dgm:pt>
    <dgm:pt modelId="{8DE81D34-4841-4C14-ADCF-2BD35F382061}">
      <dgm:prSet/>
      <dgm:spPr/>
      <dgm:t>
        <a:bodyPr/>
        <a:lstStyle/>
        <a:p>
          <a:r>
            <a:rPr lang="en-NZ" b="1"/>
            <a:t>Speed</a:t>
          </a:r>
          <a:endParaRPr lang="en-US"/>
        </a:p>
      </dgm:t>
    </dgm:pt>
    <dgm:pt modelId="{5F51CCD2-DFE9-469D-899E-E3D6689536D9}" type="parTrans" cxnId="{4AFF3275-0E1F-49A4-95B7-33882CC68EDF}">
      <dgm:prSet/>
      <dgm:spPr/>
      <dgm:t>
        <a:bodyPr/>
        <a:lstStyle/>
        <a:p>
          <a:endParaRPr lang="en-US"/>
        </a:p>
      </dgm:t>
    </dgm:pt>
    <dgm:pt modelId="{89676A05-03E2-45EB-B2EA-B70410C7DDDD}" type="sibTrans" cxnId="{4AFF3275-0E1F-49A4-95B7-33882CC68EDF}">
      <dgm:prSet/>
      <dgm:spPr/>
      <dgm:t>
        <a:bodyPr/>
        <a:lstStyle/>
        <a:p>
          <a:endParaRPr lang="en-US"/>
        </a:p>
      </dgm:t>
    </dgm:pt>
    <dgm:pt modelId="{6E120FE3-43FA-4B88-85A3-C83492882289}">
      <dgm:prSet/>
      <dgm:spPr/>
      <dgm:t>
        <a:bodyPr/>
        <a:lstStyle/>
        <a:p>
          <a:r>
            <a:rPr lang="en-NZ" b="1"/>
            <a:t>Lack of training</a:t>
          </a:r>
          <a:endParaRPr lang="en-US"/>
        </a:p>
      </dgm:t>
    </dgm:pt>
    <dgm:pt modelId="{C81E0DBD-708F-4F63-9B6D-FC470C060349}" type="parTrans" cxnId="{D508F3C6-6084-4C01-AC0A-E04E04138481}">
      <dgm:prSet/>
      <dgm:spPr/>
      <dgm:t>
        <a:bodyPr/>
        <a:lstStyle/>
        <a:p>
          <a:endParaRPr lang="en-US"/>
        </a:p>
      </dgm:t>
    </dgm:pt>
    <dgm:pt modelId="{7AFCE983-DE62-4CFE-AD75-3CE9F4A02BA5}" type="sibTrans" cxnId="{D508F3C6-6084-4C01-AC0A-E04E04138481}">
      <dgm:prSet/>
      <dgm:spPr/>
      <dgm:t>
        <a:bodyPr/>
        <a:lstStyle/>
        <a:p>
          <a:endParaRPr lang="en-US"/>
        </a:p>
      </dgm:t>
    </dgm:pt>
    <dgm:pt modelId="{2DCB8D5E-CEB1-4D5E-9655-D45BAC60107E}" type="pres">
      <dgm:prSet presAssocID="{E23D360D-85EC-4F0F-A4AE-D8134B816AF0}" presName="hierChild1" presStyleCnt="0">
        <dgm:presLayoutVars>
          <dgm:chPref val="1"/>
          <dgm:dir/>
          <dgm:animOne val="branch"/>
          <dgm:animLvl val="lvl"/>
          <dgm:resizeHandles/>
        </dgm:presLayoutVars>
      </dgm:prSet>
      <dgm:spPr/>
    </dgm:pt>
    <dgm:pt modelId="{822DD682-935D-4461-8E46-B31278357CBC}" type="pres">
      <dgm:prSet presAssocID="{590BE5A1-39CE-45D0-B5AE-F7E51434FA77}" presName="hierRoot1" presStyleCnt="0"/>
      <dgm:spPr/>
    </dgm:pt>
    <dgm:pt modelId="{E156F74B-06D6-4A7F-BB35-9DEC83035EC1}" type="pres">
      <dgm:prSet presAssocID="{590BE5A1-39CE-45D0-B5AE-F7E51434FA77}" presName="composite" presStyleCnt="0"/>
      <dgm:spPr/>
    </dgm:pt>
    <dgm:pt modelId="{362BBE67-0C72-41C5-A785-83564F40DD26}" type="pres">
      <dgm:prSet presAssocID="{590BE5A1-39CE-45D0-B5AE-F7E51434FA77}" presName="background" presStyleLbl="node0" presStyleIdx="0" presStyleCnt="1"/>
      <dgm:spPr/>
    </dgm:pt>
    <dgm:pt modelId="{EEE4DED0-1C0D-4A4A-ACE6-9107881B9A73}" type="pres">
      <dgm:prSet presAssocID="{590BE5A1-39CE-45D0-B5AE-F7E51434FA77}" presName="text" presStyleLbl="fgAcc0" presStyleIdx="0" presStyleCnt="1">
        <dgm:presLayoutVars>
          <dgm:chPref val="3"/>
        </dgm:presLayoutVars>
      </dgm:prSet>
      <dgm:spPr/>
    </dgm:pt>
    <dgm:pt modelId="{2C465CF1-06B0-40D0-A7C1-4E57988676F6}" type="pres">
      <dgm:prSet presAssocID="{590BE5A1-39CE-45D0-B5AE-F7E51434FA77}" presName="hierChild2" presStyleCnt="0"/>
      <dgm:spPr/>
    </dgm:pt>
    <dgm:pt modelId="{0DFBA717-BC1B-415F-B7A8-1980CB20D25E}" type="pres">
      <dgm:prSet presAssocID="{55F1DDAB-A7AA-4CD7-9E34-02850993F22F}" presName="Name10" presStyleLbl="parChTrans1D2" presStyleIdx="0" presStyleCnt="6"/>
      <dgm:spPr/>
    </dgm:pt>
    <dgm:pt modelId="{1FE0DF4E-DCF8-46CF-A4F0-C5DEC3FBCA77}" type="pres">
      <dgm:prSet presAssocID="{DB6B5C11-A971-4943-87EF-8E8737EE7AA4}" presName="hierRoot2" presStyleCnt="0"/>
      <dgm:spPr/>
    </dgm:pt>
    <dgm:pt modelId="{B16A48AE-D43E-485A-AB69-BE551C876EB2}" type="pres">
      <dgm:prSet presAssocID="{DB6B5C11-A971-4943-87EF-8E8737EE7AA4}" presName="composite2" presStyleCnt="0"/>
      <dgm:spPr/>
    </dgm:pt>
    <dgm:pt modelId="{FCBBAA72-CA99-450B-88E4-3361348E3ED1}" type="pres">
      <dgm:prSet presAssocID="{DB6B5C11-A971-4943-87EF-8E8737EE7AA4}" presName="background2" presStyleLbl="node2" presStyleIdx="0" presStyleCnt="6"/>
      <dgm:spPr/>
    </dgm:pt>
    <dgm:pt modelId="{13F5CA04-6106-4778-AE90-39EA77701DEB}" type="pres">
      <dgm:prSet presAssocID="{DB6B5C11-A971-4943-87EF-8E8737EE7AA4}" presName="text2" presStyleLbl="fgAcc2" presStyleIdx="0" presStyleCnt="6">
        <dgm:presLayoutVars>
          <dgm:chPref val="3"/>
        </dgm:presLayoutVars>
      </dgm:prSet>
      <dgm:spPr/>
    </dgm:pt>
    <dgm:pt modelId="{4E4966A8-657A-4E44-967B-302A3EC7F289}" type="pres">
      <dgm:prSet presAssocID="{DB6B5C11-A971-4943-87EF-8E8737EE7AA4}" presName="hierChild3" presStyleCnt="0"/>
      <dgm:spPr/>
    </dgm:pt>
    <dgm:pt modelId="{F0EC4233-F973-40C3-8DA0-74719658BF95}" type="pres">
      <dgm:prSet presAssocID="{B06EDB5C-56F9-40AA-91BC-47E20C48C23A}" presName="Name10" presStyleLbl="parChTrans1D2" presStyleIdx="1" presStyleCnt="6"/>
      <dgm:spPr/>
    </dgm:pt>
    <dgm:pt modelId="{FC62E905-D078-428C-8018-322E3FDCAFA6}" type="pres">
      <dgm:prSet presAssocID="{D6B2A3EA-F432-459B-98C4-2C11A89D9979}" presName="hierRoot2" presStyleCnt="0"/>
      <dgm:spPr/>
    </dgm:pt>
    <dgm:pt modelId="{116586FE-C002-4C80-89E7-E878DEC5112E}" type="pres">
      <dgm:prSet presAssocID="{D6B2A3EA-F432-459B-98C4-2C11A89D9979}" presName="composite2" presStyleCnt="0"/>
      <dgm:spPr/>
    </dgm:pt>
    <dgm:pt modelId="{79159E6B-812D-47CD-AE0E-FD5BB181D512}" type="pres">
      <dgm:prSet presAssocID="{D6B2A3EA-F432-459B-98C4-2C11A89D9979}" presName="background2" presStyleLbl="node2" presStyleIdx="1" presStyleCnt="6"/>
      <dgm:spPr/>
    </dgm:pt>
    <dgm:pt modelId="{90DBAA21-6978-4412-B63F-136B05D3C775}" type="pres">
      <dgm:prSet presAssocID="{D6B2A3EA-F432-459B-98C4-2C11A89D9979}" presName="text2" presStyleLbl="fgAcc2" presStyleIdx="1" presStyleCnt="6">
        <dgm:presLayoutVars>
          <dgm:chPref val="3"/>
        </dgm:presLayoutVars>
      </dgm:prSet>
      <dgm:spPr/>
    </dgm:pt>
    <dgm:pt modelId="{992EB8B5-9E19-43CD-B3E6-61385321C88D}" type="pres">
      <dgm:prSet presAssocID="{D6B2A3EA-F432-459B-98C4-2C11A89D9979}" presName="hierChild3" presStyleCnt="0"/>
      <dgm:spPr/>
    </dgm:pt>
    <dgm:pt modelId="{E2B562F2-A929-4B13-8B5A-6E386C4575B9}" type="pres">
      <dgm:prSet presAssocID="{D52E0787-71D3-42B1-BE74-60EBDF9784E9}" presName="Name10" presStyleLbl="parChTrans1D2" presStyleIdx="2" presStyleCnt="6"/>
      <dgm:spPr/>
    </dgm:pt>
    <dgm:pt modelId="{010A646C-8421-4D6C-8CF4-0FEF1667311E}" type="pres">
      <dgm:prSet presAssocID="{1E7E5C6B-AD5B-4EB5-9D70-1E525223AC0A}" presName="hierRoot2" presStyleCnt="0"/>
      <dgm:spPr/>
    </dgm:pt>
    <dgm:pt modelId="{374E6765-1F2A-4A21-95F5-E0091777AD41}" type="pres">
      <dgm:prSet presAssocID="{1E7E5C6B-AD5B-4EB5-9D70-1E525223AC0A}" presName="composite2" presStyleCnt="0"/>
      <dgm:spPr/>
    </dgm:pt>
    <dgm:pt modelId="{07367EB7-C4B0-49CA-9127-3EEFAE6C7C2C}" type="pres">
      <dgm:prSet presAssocID="{1E7E5C6B-AD5B-4EB5-9D70-1E525223AC0A}" presName="background2" presStyleLbl="node2" presStyleIdx="2" presStyleCnt="6"/>
      <dgm:spPr/>
    </dgm:pt>
    <dgm:pt modelId="{2719F7E8-E586-4A84-A1FA-A0783323E2AD}" type="pres">
      <dgm:prSet presAssocID="{1E7E5C6B-AD5B-4EB5-9D70-1E525223AC0A}" presName="text2" presStyleLbl="fgAcc2" presStyleIdx="2" presStyleCnt="6">
        <dgm:presLayoutVars>
          <dgm:chPref val="3"/>
        </dgm:presLayoutVars>
      </dgm:prSet>
      <dgm:spPr/>
    </dgm:pt>
    <dgm:pt modelId="{17DEC75E-B044-4C07-A0FA-2F1F8E83BBB1}" type="pres">
      <dgm:prSet presAssocID="{1E7E5C6B-AD5B-4EB5-9D70-1E525223AC0A}" presName="hierChild3" presStyleCnt="0"/>
      <dgm:spPr/>
    </dgm:pt>
    <dgm:pt modelId="{DB875A08-A4EE-4C60-B1A7-7E894B051CBD}" type="pres">
      <dgm:prSet presAssocID="{3CBA02D0-210D-4C82-8B00-EBDBF42AD143}" presName="Name10" presStyleLbl="parChTrans1D2" presStyleIdx="3" presStyleCnt="6"/>
      <dgm:spPr/>
    </dgm:pt>
    <dgm:pt modelId="{0798082B-7623-41D8-A8A6-B7E09643CC49}" type="pres">
      <dgm:prSet presAssocID="{522D72D8-AF9E-405C-B8A8-2CB108D08B09}" presName="hierRoot2" presStyleCnt="0"/>
      <dgm:spPr/>
    </dgm:pt>
    <dgm:pt modelId="{03A57799-C370-4CB7-9147-3413D091F03B}" type="pres">
      <dgm:prSet presAssocID="{522D72D8-AF9E-405C-B8A8-2CB108D08B09}" presName="composite2" presStyleCnt="0"/>
      <dgm:spPr/>
    </dgm:pt>
    <dgm:pt modelId="{5EFFBDB2-792A-428D-993B-BD27AF4E72C8}" type="pres">
      <dgm:prSet presAssocID="{522D72D8-AF9E-405C-B8A8-2CB108D08B09}" presName="background2" presStyleLbl="node2" presStyleIdx="3" presStyleCnt="6"/>
      <dgm:spPr/>
    </dgm:pt>
    <dgm:pt modelId="{11BAE7C4-870A-4612-9529-9C9A54E8E232}" type="pres">
      <dgm:prSet presAssocID="{522D72D8-AF9E-405C-B8A8-2CB108D08B09}" presName="text2" presStyleLbl="fgAcc2" presStyleIdx="3" presStyleCnt="6">
        <dgm:presLayoutVars>
          <dgm:chPref val="3"/>
        </dgm:presLayoutVars>
      </dgm:prSet>
      <dgm:spPr/>
    </dgm:pt>
    <dgm:pt modelId="{19E5890D-2948-4A73-9D29-B8CCD2D0452A}" type="pres">
      <dgm:prSet presAssocID="{522D72D8-AF9E-405C-B8A8-2CB108D08B09}" presName="hierChild3" presStyleCnt="0"/>
      <dgm:spPr/>
    </dgm:pt>
    <dgm:pt modelId="{9EF5EFA1-D1A2-4005-B9FF-F3332AC9BAE0}" type="pres">
      <dgm:prSet presAssocID="{5F51CCD2-DFE9-469D-899E-E3D6689536D9}" presName="Name10" presStyleLbl="parChTrans1D2" presStyleIdx="4" presStyleCnt="6"/>
      <dgm:spPr/>
    </dgm:pt>
    <dgm:pt modelId="{6BE2D8CA-09F5-4720-B3ED-B7F623CC02CD}" type="pres">
      <dgm:prSet presAssocID="{8DE81D34-4841-4C14-ADCF-2BD35F382061}" presName="hierRoot2" presStyleCnt="0"/>
      <dgm:spPr/>
    </dgm:pt>
    <dgm:pt modelId="{E0F365E5-2859-47C1-A365-1441DA5F9A85}" type="pres">
      <dgm:prSet presAssocID="{8DE81D34-4841-4C14-ADCF-2BD35F382061}" presName="composite2" presStyleCnt="0"/>
      <dgm:spPr/>
    </dgm:pt>
    <dgm:pt modelId="{BFF282DC-D539-4F45-B84E-AE9C13BCE77A}" type="pres">
      <dgm:prSet presAssocID="{8DE81D34-4841-4C14-ADCF-2BD35F382061}" presName="background2" presStyleLbl="node2" presStyleIdx="4" presStyleCnt="6"/>
      <dgm:spPr/>
    </dgm:pt>
    <dgm:pt modelId="{9BC40708-1F36-448E-AD97-BBDFE67D8731}" type="pres">
      <dgm:prSet presAssocID="{8DE81D34-4841-4C14-ADCF-2BD35F382061}" presName="text2" presStyleLbl="fgAcc2" presStyleIdx="4" presStyleCnt="6">
        <dgm:presLayoutVars>
          <dgm:chPref val="3"/>
        </dgm:presLayoutVars>
      </dgm:prSet>
      <dgm:spPr/>
    </dgm:pt>
    <dgm:pt modelId="{0256826F-2FF5-4515-A915-C2187BBB957F}" type="pres">
      <dgm:prSet presAssocID="{8DE81D34-4841-4C14-ADCF-2BD35F382061}" presName="hierChild3" presStyleCnt="0"/>
      <dgm:spPr/>
    </dgm:pt>
    <dgm:pt modelId="{DF6F198F-B8AB-4690-9973-C6EA58DEA1EE}" type="pres">
      <dgm:prSet presAssocID="{C81E0DBD-708F-4F63-9B6D-FC470C060349}" presName="Name10" presStyleLbl="parChTrans1D2" presStyleIdx="5" presStyleCnt="6"/>
      <dgm:spPr/>
    </dgm:pt>
    <dgm:pt modelId="{9577791A-3845-4964-9A79-8391C5F8B88A}" type="pres">
      <dgm:prSet presAssocID="{6E120FE3-43FA-4B88-85A3-C83492882289}" presName="hierRoot2" presStyleCnt="0"/>
      <dgm:spPr/>
    </dgm:pt>
    <dgm:pt modelId="{E7EF5F15-C5BD-45C9-87A4-DBDCF16D3AB2}" type="pres">
      <dgm:prSet presAssocID="{6E120FE3-43FA-4B88-85A3-C83492882289}" presName="composite2" presStyleCnt="0"/>
      <dgm:spPr/>
    </dgm:pt>
    <dgm:pt modelId="{C126BF27-F80B-4681-9B4F-AE154F6E41E6}" type="pres">
      <dgm:prSet presAssocID="{6E120FE3-43FA-4B88-85A3-C83492882289}" presName="background2" presStyleLbl="node2" presStyleIdx="5" presStyleCnt="6"/>
      <dgm:spPr/>
    </dgm:pt>
    <dgm:pt modelId="{96656FB4-99B6-4BDC-83C5-77DC0BA9E895}" type="pres">
      <dgm:prSet presAssocID="{6E120FE3-43FA-4B88-85A3-C83492882289}" presName="text2" presStyleLbl="fgAcc2" presStyleIdx="5" presStyleCnt="6">
        <dgm:presLayoutVars>
          <dgm:chPref val="3"/>
        </dgm:presLayoutVars>
      </dgm:prSet>
      <dgm:spPr/>
    </dgm:pt>
    <dgm:pt modelId="{B555F606-7DDB-467A-9832-6F1BAD5988B2}" type="pres">
      <dgm:prSet presAssocID="{6E120FE3-43FA-4B88-85A3-C83492882289}" presName="hierChild3" presStyleCnt="0"/>
      <dgm:spPr/>
    </dgm:pt>
  </dgm:ptLst>
  <dgm:cxnLst>
    <dgm:cxn modelId="{1DFC0900-43FB-4B6D-9ADD-4B6D06064A6D}" type="presOf" srcId="{590BE5A1-39CE-45D0-B5AE-F7E51434FA77}" destId="{EEE4DED0-1C0D-4A4A-ACE6-9107881B9A73}" srcOrd="0" destOrd="0" presId="urn:microsoft.com/office/officeart/2005/8/layout/hierarchy1"/>
    <dgm:cxn modelId="{3A6B9D18-C8B9-4155-8F49-F7CB258BFD7A}" srcId="{E23D360D-85EC-4F0F-A4AE-D8134B816AF0}" destId="{590BE5A1-39CE-45D0-B5AE-F7E51434FA77}" srcOrd="0" destOrd="0" parTransId="{C0991149-32B5-4920-A11E-B168EE967BA0}" sibTransId="{6FFCDAC8-EFC9-4817-A2D8-30E3F6717DD6}"/>
    <dgm:cxn modelId="{E9463F1C-F250-4FD8-B3E5-0BED894216CC}" type="presOf" srcId="{B06EDB5C-56F9-40AA-91BC-47E20C48C23A}" destId="{F0EC4233-F973-40C3-8DA0-74719658BF95}" srcOrd="0" destOrd="0" presId="urn:microsoft.com/office/officeart/2005/8/layout/hierarchy1"/>
    <dgm:cxn modelId="{E20AD224-232E-4FAB-A6C0-5FBB24667632}" srcId="{590BE5A1-39CE-45D0-B5AE-F7E51434FA77}" destId="{522D72D8-AF9E-405C-B8A8-2CB108D08B09}" srcOrd="3" destOrd="0" parTransId="{3CBA02D0-210D-4C82-8B00-EBDBF42AD143}" sibTransId="{A5ED137E-B96B-4C66-BFB6-7D362D79292B}"/>
    <dgm:cxn modelId="{E884BA29-7DB6-41F9-AFCE-7E9B58A93187}" type="presOf" srcId="{522D72D8-AF9E-405C-B8A8-2CB108D08B09}" destId="{11BAE7C4-870A-4612-9529-9C9A54E8E232}" srcOrd="0" destOrd="0" presId="urn:microsoft.com/office/officeart/2005/8/layout/hierarchy1"/>
    <dgm:cxn modelId="{C879CD5D-7C89-4D7D-AC51-88C3590A9854}" srcId="{590BE5A1-39CE-45D0-B5AE-F7E51434FA77}" destId="{DB6B5C11-A971-4943-87EF-8E8737EE7AA4}" srcOrd="0" destOrd="0" parTransId="{55F1DDAB-A7AA-4CD7-9E34-02850993F22F}" sibTransId="{4D7E20D7-D0ED-4F16-901D-146215E11413}"/>
    <dgm:cxn modelId="{C6CFAB63-A0C1-4F43-A611-A585712AF442}" srcId="{590BE5A1-39CE-45D0-B5AE-F7E51434FA77}" destId="{1E7E5C6B-AD5B-4EB5-9D70-1E525223AC0A}" srcOrd="2" destOrd="0" parTransId="{D52E0787-71D3-42B1-BE74-60EBDF9784E9}" sibTransId="{5E1615DF-3430-4960-A235-F36E53A80C55}"/>
    <dgm:cxn modelId="{4AFF3275-0E1F-49A4-95B7-33882CC68EDF}" srcId="{590BE5A1-39CE-45D0-B5AE-F7E51434FA77}" destId="{8DE81D34-4841-4C14-ADCF-2BD35F382061}" srcOrd="4" destOrd="0" parTransId="{5F51CCD2-DFE9-469D-899E-E3D6689536D9}" sibTransId="{89676A05-03E2-45EB-B2EA-B70410C7DDDD}"/>
    <dgm:cxn modelId="{6164AE58-46F7-4D82-8968-BDA8C332FC3A}" type="presOf" srcId="{D52E0787-71D3-42B1-BE74-60EBDF9784E9}" destId="{E2B562F2-A929-4B13-8B5A-6E386C4575B9}" srcOrd="0" destOrd="0" presId="urn:microsoft.com/office/officeart/2005/8/layout/hierarchy1"/>
    <dgm:cxn modelId="{F669227D-4BD0-4B62-A70C-AD65BF4B8CE2}" type="presOf" srcId="{8DE81D34-4841-4C14-ADCF-2BD35F382061}" destId="{9BC40708-1F36-448E-AD97-BBDFE67D8731}" srcOrd="0" destOrd="0" presId="urn:microsoft.com/office/officeart/2005/8/layout/hierarchy1"/>
    <dgm:cxn modelId="{AC0D0687-E830-4826-9869-56F718133CDF}" type="presOf" srcId="{E23D360D-85EC-4F0F-A4AE-D8134B816AF0}" destId="{2DCB8D5E-CEB1-4D5E-9655-D45BAC60107E}" srcOrd="0" destOrd="0" presId="urn:microsoft.com/office/officeart/2005/8/layout/hierarchy1"/>
    <dgm:cxn modelId="{DD423F8A-243D-413D-A0B5-3CEC83A6B859}" srcId="{590BE5A1-39CE-45D0-B5AE-F7E51434FA77}" destId="{D6B2A3EA-F432-459B-98C4-2C11A89D9979}" srcOrd="1" destOrd="0" parTransId="{B06EDB5C-56F9-40AA-91BC-47E20C48C23A}" sibTransId="{294FFA65-C449-47A5-870A-59A4491A3E85}"/>
    <dgm:cxn modelId="{7B012B99-6503-47FF-932B-B476C58B9450}" type="presOf" srcId="{1E7E5C6B-AD5B-4EB5-9D70-1E525223AC0A}" destId="{2719F7E8-E586-4A84-A1FA-A0783323E2AD}" srcOrd="0" destOrd="0" presId="urn:microsoft.com/office/officeart/2005/8/layout/hierarchy1"/>
    <dgm:cxn modelId="{9AE79A9E-0044-463E-9502-0C58FDAD31B9}" type="presOf" srcId="{55F1DDAB-A7AA-4CD7-9E34-02850993F22F}" destId="{0DFBA717-BC1B-415F-B7A8-1980CB20D25E}" srcOrd="0" destOrd="0" presId="urn:microsoft.com/office/officeart/2005/8/layout/hierarchy1"/>
    <dgm:cxn modelId="{884213A7-0895-4FBE-8D1A-773A03685884}" type="presOf" srcId="{3CBA02D0-210D-4C82-8B00-EBDBF42AD143}" destId="{DB875A08-A4EE-4C60-B1A7-7E894B051CBD}" srcOrd="0" destOrd="0" presId="urn:microsoft.com/office/officeart/2005/8/layout/hierarchy1"/>
    <dgm:cxn modelId="{95279AA7-62AD-4AF1-9C45-CF54918B2C41}" type="presOf" srcId="{6E120FE3-43FA-4B88-85A3-C83492882289}" destId="{96656FB4-99B6-4BDC-83C5-77DC0BA9E895}" srcOrd="0" destOrd="0" presId="urn:microsoft.com/office/officeart/2005/8/layout/hierarchy1"/>
    <dgm:cxn modelId="{FE1EE8A7-2FB9-4C07-A8DA-C306A08E199B}" type="presOf" srcId="{5F51CCD2-DFE9-469D-899E-E3D6689536D9}" destId="{9EF5EFA1-D1A2-4005-B9FF-F3332AC9BAE0}" srcOrd="0" destOrd="0" presId="urn:microsoft.com/office/officeart/2005/8/layout/hierarchy1"/>
    <dgm:cxn modelId="{B52417BF-127D-467C-95A7-98E66221A2EA}" type="presOf" srcId="{DB6B5C11-A971-4943-87EF-8E8737EE7AA4}" destId="{13F5CA04-6106-4778-AE90-39EA77701DEB}" srcOrd="0" destOrd="0" presId="urn:microsoft.com/office/officeart/2005/8/layout/hierarchy1"/>
    <dgm:cxn modelId="{231E4BC4-A6A4-4BD7-8C65-FA29184FED1C}" type="presOf" srcId="{C81E0DBD-708F-4F63-9B6D-FC470C060349}" destId="{DF6F198F-B8AB-4690-9973-C6EA58DEA1EE}" srcOrd="0" destOrd="0" presId="urn:microsoft.com/office/officeart/2005/8/layout/hierarchy1"/>
    <dgm:cxn modelId="{D508F3C6-6084-4C01-AC0A-E04E04138481}" srcId="{590BE5A1-39CE-45D0-B5AE-F7E51434FA77}" destId="{6E120FE3-43FA-4B88-85A3-C83492882289}" srcOrd="5" destOrd="0" parTransId="{C81E0DBD-708F-4F63-9B6D-FC470C060349}" sibTransId="{7AFCE983-DE62-4CFE-AD75-3CE9F4A02BA5}"/>
    <dgm:cxn modelId="{32A955D8-7146-46A8-8C16-9ABB4D1A03BC}" type="presOf" srcId="{D6B2A3EA-F432-459B-98C4-2C11A89D9979}" destId="{90DBAA21-6978-4412-B63F-136B05D3C775}" srcOrd="0" destOrd="0" presId="urn:microsoft.com/office/officeart/2005/8/layout/hierarchy1"/>
    <dgm:cxn modelId="{0596BB07-5573-4B32-B200-5CC5491067BB}" type="presParOf" srcId="{2DCB8D5E-CEB1-4D5E-9655-D45BAC60107E}" destId="{822DD682-935D-4461-8E46-B31278357CBC}" srcOrd="0" destOrd="0" presId="urn:microsoft.com/office/officeart/2005/8/layout/hierarchy1"/>
    <dgm:cxn modelId="{0B1F7269-EA58-48A9-B8F7-24AD6070D857}" type="presParOf" srcId="{822DD682-935D-4461-8E46-B31278357CBC}" destId="{E156F74B-06D6-4A7F-BB35-9DEC83035EC1}" srcOrd="0" destOrd="0" presId="urn:microsoft.com/office/officeart/2005/8/layout/hierarchy1"/>
    <dgm:cxn modelId="{5048BEE5-A00B-48A3-9469-896E9DDDA340}" type="presParOf" srcId="{E156F74B-06D6-4A7F-BB35-9DEC83035EC1}" destId="{362BBE67-0C72-41C5-A785-83564F40DD26}" srcOrd="0" destOrd="0" presId="urn:microsoft.com/office/officeart/2005/8/layout/hierarchy1"/>
    <dgm:cxn modelId="{ACFBBA3D-2766-4124-8955-CE7586557295}" type="presParOf" srcId="{E156F74B-06D6-4A7F-BB35-9DEC83035EC1}" destId="{EEE4DED0-1C0D-4A4A-ACE6-9107881B9A73}" srcOrd="1" destOrd="0" presId="urn:microsoft.com/office/officeart/2005/8/layout/hierarchy1"/>
    <dgm:cxn modelId="{47F4EC24-3A8D-4F88-B96F-773FAD6916E5}" type="presParOf" srcId="{822DD682-935D-4461-8E46-B31278357CBC}" destId="{2C465CF1-06B0-40D0-A7C1-4E57988676F6}" srcOrd="1" destOrd="0" presId="urn:microsoft.com/office/officeart/2005/8/layout/hierarchy1"/>
    <dgm:cxn modelId="{776D2D4E-BE0E-4E53-87AD-0A0D82ADC56B}" type="presParOf" srcId="{2C465CF1-06B0-40D0-A7C1-4E57988676F6}" destId="{0DFBA717-BC1B-415F-B7A8-1980CB20D25E}" srcOrd="0" destOrd="0" presId="urn:microsoft.com/office/officeart/2005/8/layout/hierarchy1"/>
    <dgm:cxn modelId="{D7E68667-F3D5-4029-B0E8-F8CF7674826E}" type="presParOf" srcId="{2C465CF1-06B0-40D0-A7C1-4E57988676F6}" destId="{1FE0DF4E-DCF8-46CF-A4F0-C5DEC3FBCA77}" srcOrd="1" destOrd="0" presId="urn:microsoft.com/office/officeart/2005/8/layout/hierarchy1"/>
    <dgm:cxn modelId="{AD6938CA-5355-45D2-AB7E-6DCB0754427C}" type="presParOf" srcId="{1FE0DF4E-DCF8-46CF-A4F0-C5DEC3FBCA77}" destId="{B16A48AE-D43E-485A-AB69-BE551C876EB2}" srcOrd="0" destOrd="0" presId="urn:microsoft.com/office/officeart/2005/8/layout/hierarchy1"/>
    <dgm:cxn modelId="{BF75D7B4-A0C8-441E-861A-E3BFC0849043}" type="presParOf" srcId="{B16A48AE-D43E-485A-AB69-BE551C876EB2}" destId="{FCBBAA72-CA99-450B-88E4-3361348E3ED1}" srcOrd="0" destOrd="0" presId="urn:microsoft.com/office/officeart/2005/8/layout/hierarchy1"/>
    <dgm:cxn modelId="{81B19DA6-DB90-46EF-966C-479DD4BEA09F}" type="presParOf" srcId="{B16A48AE-D43E-485A-AB69-BE551C876EB2}" destId="{13F5CA04-6106-4778-AE90-39EA77701DEB}" srcOrd="1" destOrd="0" presId="urn:microsoft.com/office/officeart/2005/8/layout/hierarchy1"/>
    <dgm:cxn modelId="{32808E7D-ED5C-4FE9-B2D6-E3C599D10D50}" type="presParOf" srcId="{1FE0DF4E-DCF8-46CF-A4F0-C5DEC3FBCA77}" destId="{4E4966A8-657A-4E44-967B-302A3EC7F289}" srcOrd="1" destOrd="0" presId="urn:microsoft.com/office/officeart/2005/8/layout/hierarchy1"/>
    <dgm:cxn modelId="{5C644022-D665-4A6D-97F9-3B7276A04AE0}" type="presParOf" srcId="{2C465CF1-06B0-40D0-A7C1-4E57988676F6}" destId="{F0EC4233-F973-40C3-8DA0-74719658BF95}" srcOrd="2" destOrd="0" presId="urn:microsoft.com/office/officeart/2005/8/layout/hierarchy1"/>
    <dgm:cxn modelId="{81B3021C-0538-402F-B0DF-C3A9EBE4F50A}" type="presParOf" srcId="{2C465CF1-06B0-40D0-A7C1-4E57988676F6}" destId="{FC62E905-D078-428C-8018-322E3FDCAFA6}" srcOrd="3" destOrd="0" presId="urn:microsoft.com/office/officeart/2005/8/layout/hierarchy1"/>
    <dgm:cxn modelId="{178C8319-A754-479C-A449-41BD358FB496}" type="presParOf" srcId="{FC62E905-D078-428C-8018-322E3FDCAFA6}" destId="{116586FE-C002-4C80-89E7-E878DEC5112E}" srcOrd="0" destOrd="0" presId="urn:microsoft.com/office/officeart/2005/8/layout/hierarchy1"/>
    <dgm:cxn modelId="{DE69ED67-1786-44DA-9A04-3DE4633F677E}" type="presParOf" srcId="{116586FE-C002-4C80-89E7-E878DEC5112E}" destId="{79159E6B-812D-47CD-AE0E-FD5BB181D512}" srcOrd="0" destOrd="0" presId="urn:microsoft.com/office/officeart/2005/8/layout/hierarchy1"/>
    <dgm:cxn modelId="{7ACBB0BA-978D-4235-831F-EF618FC87FB9}" type="presParOf" srcId="{116586FE-C002-4C80-89E7-E878DEC5112E}" destId="{90DBAA21-6978-4412-B63F-136B05D3C775}" srcOrd="1" destOrd="0" presId="urn:microsoft.com/office/officeart/2005/8/layout/hierarchy1"/>
    <dgm:cxn modelId="{5783BD8D-F045-433B-A2FF-71DE28308030}" type="presParOf" srcId="{FC62E905-D078-428C-8018-322E3FDCAFA6}" destId="{992EB8B5-9E19-43CD-B3E6-61385321C88D}" srcOrd="1" destOrd="0" presId="urn:microsoft.com/office/officeart/2005/8/layout/hierarchy1"/>
    <dgm:cxn modelId="{660A22B3-20CE-49BB-9816-4B9743095077}" type="presParOf" srcId="{2C465CF1-06B0-40D0-A7C1-4E57988676F6}" destId="{E2B562F2-A929-4B13-8B5A-6E386C4575B9}" srcOrd="4" destOrd="0" presId="urn:microsoft.com/office/officeart/2005/8/layout/hierarchy1"/>
    <dgm:cxn modelId="{244A3C11-6AD0-49E4-BBEA-E7600EA34B64}" type="presParOf" srcId="{2C465CF1-06B0-40D0-A7C1-4E57988676F6}" destId="{010A646C-8421-4D6C-8CF4-0FEF1667311E}" srcOrd="5" destOrd="0" presId="urn:microsoft.com/office/officeart/2005/8/layout/hierarchy1"/>
    <dgm:cxn modelId="{F1C7B316-486E-417F-A31B-8A2E301891FB}" type="presParOf" srcId="{010A646C-8421-4D6C-8CF4-0FEF1667311E}" destId="{374E6765-1F2A-4A21-95F5-E0091777AD41}" srcOrd="0" destOrd="0" presId="urn:microsoft.com/office/officeart/2005/8/layout/hierarchy1"/>
    <dgm:cxn modelId="{F2C18B53-46B6-45B9-B708-62C5E9C922AF}" type="presParOf" srcId="{374E6765-1F2A-4A21-95F5-E0091777AD41}" destId="{07367EB7-C4B0-49CA-9127-3EEFAE6C7C2C}" srcOrd="0" destOrd="0" presId="urn:microsoft.com/office/officeart/2005/8/layout/hierarchy1"/>
    <dgm:cxn modelId="{F641734C-AD65-4272-916F-70A42A543F20}" type="presParOf" srcId="{374E6765-1F2A-4A21-95F5-E0091777AD41}" destId="{2719F7E8-E586-4A84-A1FA-A0783323E2AD}" srcOrd="1" destOrd="0" presId="urn:microsoft.com/office/officeart/2005/8/layout/hierarchy1"/>
    <dgm:cxn modelId="{81355994-E271-40DB-9393-9D226B93EF6D}" type="presParOf" srcId="{010A646C-8421-4D6C-8CF4-0FEF1667311E}" destId="{17DEC75E-B044-4C07-A0FA-2F1F8E83BBB1}" srcOrd="1" destOrd="0" presId="urn:microsoft.com/office/officeart/2005/8/layout/hierarchy1"/>
    <dgm:cxn modelId="{6CD3906E-1F32-4270-96F6-0D788CC00A69}" type="presParOf" srcId="{2C465CF1-06B0-40D0-A7C1-4E57988676F6}" destId="{DB875A08-A4EE-4C60-B1A7-7E894B051CBD}" srcOrd="6" destOrd="0" presId="urn:microsoft.com/office/officeart/2005/8/layout/hierarchy1"/>
    <dgm:cxn modelId="{78D321A9-80C2-457D-9F6D-729C8B84BEA0}" type="presParOf" srcId="{2C465CF1-06B0-40D0-A7C1-4E57988676F6}" destId="{0798082B-7623-41D8-A8A6-B7E09643CC49}" srcOrd="7" destOrd="0" presId="urn:microsoft.com/office/officeart/2005/8/layout/hierarchy1"/>
    <dgm:cxn modelId="{396235DA-5CB0-4313-8EE4-353BF609373D}" type="presParOf" srcId="{0798082B-7623-41D8-A8A6-B7E09643CC49}" destId="{03A57799-C370-4CB7-9147-3413D091F03B}" srcOrd="0" destOrd="0" presId="urn:microsoft.com/office/officeart/2005/8/layout/hierarchy1"/>
    <dgm:cxn modelId="{D7D4D612-18B2-481F-A609-E1421C8BA0D8}" type="presParOf" srcId="{03A57799-C370-4CB7-9147-3413D091F03B}" destId="{5EFFBDB2-792A-428D-993B-BD27AF4E72C8}" srcOrd="0" destOrd="0" presId="urn:microsoft.com/office/officeart/2005/8/layout/hierarchy1"/>
    <dgm:cxn modelId="{406DAA4F-CB98-4A41-B9EE-AA5B82565389}" type="presParOf" srcId="{03A57799-C370-4CB7-9147-3413D091F03B}" destId="{11BAE7C4-870A-4612-9529-9C9A54E8E232}" srcOrd="1" destOrd="0" presId="urn:microsoft.com/office/officeart/2005/8/layout/hierarchy1"/>
    <dgm:cxn modelId="{FD5F5B7F-D448-4E0B-859D-40ABE8C92CC4}" type="presParOf" srcId="{0798082B-7623-41D8-A8A6-B7E09643CC49}" destId="{19E5890D-2948-4A73-9D29-B8CCD2D0452A}" srcOrd="1" destOrd="0" presId="urn:microsoft.com/office/officeart/2005/8/layout/hierarchy1"/>
    <dgm:cxn modelId="{13F250BB-E5F2-4784-BA75-90F4A883A68A}" type="presParOf" srcId="{2C465CF1-06B0-40D0-A7C1-4E57988676F6}" destId="{9EF5EFA1-D1A2-4005-B9FF-F3332AC9BAE0}" srcOrd="8" destOrd="0" presId="urn:microsoft.com/office/officeart/2005/8/layout/hierarchy1"/>
    <dgm:cxn modelId="{848BDE2A-7D2F-47C2-9528-F85C8123C37E}" type="presParOf" srcId="{2C465CF1-06B0-40D0-A7C1-4E57988676F6}" destId="{6BE2D8CA-09F5-4720-B3ED-B7F623CC02CD}" srcOrd="9" destOrd="0" presId="urn:microsoft.com/office/officeart/2005/8/layout/hierarchy1"/>
    <dgm:cxn modelId="{5ECFE7DA-75FB-480B-8136-EBB743964C9F}" type="presParOf" srcId="{6BE2D8CA-09F5-4720-B3ED-B7F623CC02CD}" destId="{E0F365E5-2859-47C1-A365-1441DA5F9A85}" srcOrd="0" destOrd="0" presId="urn:microsoft.com/office/officeart/2005/8/layout/hierarchy1"/>
    <dgm:cxn modelId="{F6446395-2D46-4487-8FF4-0528577E5C01}" type="presParOf" srcId="{E0F365E5-2859-47C1-A365-1441DA5F9A85}" destId="{BFF282DC-D539-4F45-B84E-AE9C13BCE77A}" srcOrd="0" destOrd="0" presId="urn:microsoft.com/office/officeart/2005/8/layout/hierarchy1"/>
    <dgm:cxn modelId="{2B1BEE8A-ECE5-4B57-B8FE-F0674C39D959}" type="presParOf" srcId="{E0F365E5-2859-47C1-A365-1441DA5F9A85}" destId="{9BC40708-1F36-448E-AD97-BBDFE67D8731}" srcOrd="1" destOrd="0" presId="urn:microsoft.com/office/officeart/2005/8/layout/hierarchy1"/>
    <dgm:cxn modelId="{0140F056-EC8A-4394-AEB3-F85C26BB3E72}" type="presParOf" srcId="{6BE2D8CA-09F5-4720-B3ED-B7F623CC02CD}" destId="{0256826F-2FF5-4515-A915-C2187BBB957F}" srcOrd="1" destOrd="0" presId="urn:microsoft.com/office/officeart/2005/8/layout/hierarchy1"/>
    <dgm:cxn modelId="{AA0078C6-4941-4436-B62B-7E7BE7750FEF}" type="presParOf" srcId="{2C465CF1-06B0-40D0-A7C1-4E57988676F6}" destId="{DF6F198F-B8AB-4690-9973-C6EA58DEA1EE}" srcOrd="10" destOrd="0" presId="urn:microsoft.com/office/officeart/2005/8/layout/hierarchy1"/>
    <dgm:cxn modelId="{087E6493-7DE4-4AF0-BB06-46A19D51B822}" type="presParOf" srcId="{2C465CF1-06B0-40D0-A7C1-4E57988676F6}" destId="{9577791A-3845-4964-9A79-8391C5F8B88A}" srcOrd="11" destOrd="0" presId="urn:microsoft.com/office/officeart/2005/8/layout/hierarchy1"/>
    <dgm:cxn modelId="{BD1E8C28-FC63-4346-B9C8-7AA77D7A5560}" type="presParOf" srcId="{9577791A-3845-4964-9A79-8391C5F8B88A}" destId="{E7EF5F15-C5BD-45C9-87A4-DBDCF16D3AB2}" srcOrd="0" destOrd="0" presId="urn:microsoft.com/office/officeart/2005/8/layout/hierarchy1"/>
    <dgm:cxn modelId="{36D5D2E0-AE7E-4E9B-98D1-1739C2FEF572}" type="presParOf" srcId="{E7EF5F15-C5BD-45C9-87A4-DBDCF16D3AB2}" destId="{C126BF27-F80B-4681-9B4F-AE154F6E41E6}" srcOrd="0" destOrd="0" presId="urn:microsoft.com/office/officeart/2005/8/layout/hierarchy1"/>
    <dgm:cxn modelId="{A5CE615B-0D6C-4E24-8B59-13A83CFFDA62}" type="presParOf" srcId="{E7EF5F15-C5BD-45C9-87A4-DBDCF16D3AB2}" destId="{96656FB4-99B6-4BDC-83C5-77DC0BA9E895}" srcOrd="1" destOrd="0" presId="urn:microsoft.com/office/officeart/2005/8/layout/hierarchy1"/>
    <dgm:cxn modelId="{B2E3CD25-F3F1-4C41-859F-66019B92B35C}" type="presParOf" srcId="{9577791A-3845-4964-9A79-8391C5F8B88A}" destId="{B555F606-7DDB-467A-9832-6F1BAD5988B2}"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AC6B1-72FF-4D39-8A5D-116EFAFA471C}">
      <dsp:nvSpPr>
        <dsp:cNvPr id="0" name=""/>
        <dsp:cNvSpPr/>
      </dsp:nvSpPr>
      <dsp:spPr>
        <a:xfrm>
          <a:off x="0" y="3307746"/>
          <a:ext cx="9356107" cy="108567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1" kern="1200"/>
            <a:t>Importance of Documentation:</a:t>
          </a:r>
          <a:r>
            <a:rPr lang="en-US" sz="1900" kern="1200"/>
            <a:t> Keeping training records, inspection logs, and ensuring staff certifications are up to date.</a:t>
          </a:r>
        </a:p>
      </dsp:txBody>
      <dsp:txXfrm>
        <a:off x="0" y="3307746"/>
        <a:ext cx="9356107" cy="1085676"/>
      </dsp:txXfrm>
    </dsp:sp>
    <dsp:sp modelId="{BE747AB8-0BF5-441A-B2E6-74927FB368A5}">
      <dsp:nvSpPr>
        <dsp:cNvPr id="0" name=""/>
        <dsp:cNvSpPr/>
      </dsp:nvSpPr>
      <dsp:spPr>
        <a:xfrm rot="10800000">
          <a:off x="0" y="1654261"/>
          <a:ext cx="9356107" cy="1669770"/>
        </a:xfrm>
        <a:prstGeom prst="upArrowCallou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1" kern="1200" dirty="0"/>
            <a:t>WorkSafe NZ </a:t>
          </a:r>
          <a:r>
            <a:rPr lang="en-US" sz="1900" kern="1200" dirty="0" err="1"/>
            <a:t>emphasises</a:t>
          </a:r>
          <a:r>
            <a:rPr lang="en-US" sz="1900" kern="1200" dirty="0"/>
            <a:t> that businesses must eliminate or minimize risks to health and safety when using trailers. This can be achieved through proper maintenance, training, and risk management strategies</a:t>
          </a:r>
        </a:p>
      </dsp:txBody>
      <dsp:txXfrm rot="10800000">
        <a:off x="0" y="1654261"/>
        <a:ext cx="9356107" cy="1084966"/>
      </dsp:txXfrm>
    </dsp:sp>
    <dsp:sp modelId="{C671DF0A-3273-4FA7-8412-E70B68140A49}">
      <dsp:nvSpPr>
        <dsp:cNvPr id="0" name=""/>
        <dsp:cNvSpPr/>
      </dsp:nvSpPr>
      <dsp:spPr>
        <a:xfrm rot="10800000">
          <a:off x="0" y="20864"/>
          <a:ext cx="9356107" cy="1669770"/>
        </a:xfrm>
        <a:prstGeom prst="upArrowCallou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1" kern="1200" dirty="0"/>
            <a:t>Regulatory Requirements</a:t>
          </a:r>
          <a:endParaRPr lang="en-US" sz="1900" kern="1200" dirty="0"/>
        </a:p>
      </dsp:txBody>
      <dsp:txXfrm rot="10800000">
        <a:off x="0" y="20864"/>
        <a:ext cx="9356107" cy="10849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6F198F-B8AB-4690-9973-C6EA58DEA1EE}">
      <dsp:nvSpPr>
        <dsp:cNvPr id="0" name=""/>
        <dsp:cNvSpPr/>
      </dsp:nvSpPr>
      <dsp:spPr>
        <a:xfrm>
          <a:off x="4700140" y="1507783"/>
          <a:ext cx="4038181" cy="384361"/>
        </a:xfrm>
        <a:custGeom>
          <a:avLst/>
          <a:gdLst/>
          <a:ahLst/>
          <a:cxnLst/>
          <a:rect l="0" t="0" r="0" b="0"/>
          <a:pathLst>
            <a:path>
              <a:moveTo>
                <a:pt x="0" y="0"/>
              </a:moveTo>
              <a:lnTo>
                <a:pt x="0" y="261931"/>
              </a:lnTo>
              <a:lnTo>
                <a:pt x="4038181" y="261931"/>
              </a:lnTo>
              <a:lnTo>
                <a:pt x="4038181" y="38436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EF5EFA1-D1A2-4005-B9FF-F3332AC9BAE0}">
      <dsp:nvSpPr>
        <dsp:cNvPr id="0" name=""/>
        <dsp:cNvSpPr/>
      </dsp:nvSpPr>
      <dsp:spPr>
        <a:xfrm>
          <a:off x="4700140" y="1507783"/>
          <a:ext cx="2422908" cy="384361"/>
        </a:xfrm>
        <a:custGeom>
          <a:avLst/>
          <a:gdLst/>
          <a:ahLst/>
          <a:cxnLst/>
          <a:rect l="0" t="0" r="0" b="0"/>
          <a:pathLst>
            <a:path>
              <a:moveTo>
                <a:pt x="0" y="0"/>
              </a:moveTo>
              <a:lnTo>
                <a:pt x="0" y="261931"/>
              </a:lnTo>
              <a:lnTo>
                <a:pt x="2422908" y="261931"/>
              </a:lnTo>
              <a:lnTo>
                <a:pt x="2422908" y="38436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875A08-A4EE-4C60-B1A7-7E894B051CBD}">
      <dsp:nvSpPr>
        <dsp:cNvPr id="0" name=""/>
        <dsp:cNvSpPr/>
      </dsp:nvSpPr>
      <dsp:spPr>
        <a:xfrm>
          <a:off x="4700140" y="1507783"/>
          <a:ext cx="807636" cy="384361"/>
        </a:xfrm>
        <a:custGeom>
          <a:avLst/>
          <a:gdLst/>
          <a:ahLst/>
          <a:cxnLst/>
          <a:rect l="0" t="0" r="0" b="0"/>
          <a:pathLst>
            <a:path>
              <a:moveTo>
                <a:pt x="0" y="0"/>
              </a:moveTo>
              <a:lnTo>
                <a:pt x="0" y="261931"/>
              </a:lnTo>
              <a:lnTo>
                <a:pt x="807636" y="261931"/>
              </a:lnTo>
              <a:lnTo>
                <a:pt x="807636" y="38436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B562F2-A929-4B13-8B5A-6E386C4575B9}">
      <dsp:nvSpPr>
        <dsp:cNvPr id="0" name=""/>
        <dsp:cNvSpPr/>
      </dsp:nvSpPr>
      <dsp:spPr>
        <a:xfrm>
          <a:off x="3892503" y="1507783"/>
          <a:ext cx="807636" cy="384361"/>
        </a:xfrm>
        <a:custGeom>
          <a:avLst/>
          <a:gdLst/>
          <a:ahLst/>
          <a:cxnLst/>
          <a:rect l="0" t="0" r="0" b="0"/>
          <a:pathLst>
            <a:path>
              <a:moveTo>
                <a:pt x="807636" y="0"/>
              </a:moveTo>
              <a:lnTo>
                <a:pt x="807636" y="261931"/>
              </a:lnTo>
              <a:lnTo>
                <a:pt x="0" y="261931"/>
              </a:lnTo>
              <a:lnTo>
                <a:pt x="0" y="38436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0EC4233-F973-40C3-8DA0-74719658BF95}">
      <dsp:nvSpPr>
        <dsp:cNvPr id="0" name=""/>
        <dsp:cNvSpPr/>
      </dsp:nvSpPr>
      <dsp:spPr>
        <a:xfrm>
          <a:off x="2277231" y="1507783"/>
          <a:ext cx="2422908" cy="384361"/>
        </a:xfrm>
        <a:custGeom>
          <a:avLst/>
          <a:gdLst/>
          <a:ahLst/>
          <a:cxnLst/>
          <a:rect l="0" t="0" r="0" b="0"/>
          <a:pathLst>
            <a:path>
              <a:moveTo>
                <a:pt x="2422908" y="0"/>
              </a:moveTo>
              <a:lnTo>
                <a:pt x="2422908" y="261931"/>
              </a:lnTo>
              <a:lnTo>
                <a:pt x="0" y="261931"/>
              </a:lnTo>
              <a:lnTo>
                <a:pt x="0" y="38436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FBA717-BC1B-415F-B7A8-1980CB20D25E}">
      <dsp:nvSpPr>
        <dsp:cNvPr id="0" name=""/>
        <dsp:cNvSpPr/>
      </dsp:nvSpPr>
      <dsp:spPr>
        <a:xfrm>
          <a:off x="661958" y="1507783"/>
          <a:ext cx="4038181" cy="384361"/>
        </a:xfrm>
        <a:custGeom>
          <a:avLst/>
          <a:gdLst/>
          <a:ahLst/>
          <a:cxnLst/>
          <a:rect l="0" t="0" r="0" b="0"/>
          <a:pathLst>
            <a:path>
              <a:moveTo>
                <a:pt x="4038181" y="0"/>
              </a:moveTo>
              <a:lnTo>
                <a:pt x="4038181" y="261931"/>
              </a:lnTo>
              <a:lnTo>
                <a:pt x="0" y="261931"/>
              </a:lnTo>
              <a:lnTo>
                <a:pt x="0" y="38436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2BBE67-0C72-41C5-A785-83564F40DD26}">
      <dsp:nvSpPr>
        <dsp:cNvPr id="0" name=""/>
        <dsp:cNvSpPr/>
      </dsp:nvSpPr>
      <dsp:spPr>
        <a:xfrm>
          <a:off x="4039346" y="668576"/>
          <a:ext cx="1321586" cy="83920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E4DED0-1C0D-4A4A-ACE6-9107881B9A73}">
      <dsp:nvSpPr>
        <dsp:cNvPr id="0" name=""/>
        <dsp:cNvSpPr/>
      </dsp:nvSpPr>
      <dsp:spPr>
        <a:xfrm>
          <a:off x="4186189" y="808077"/>
          <a:ext cx="1321586" cy="83920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NZ" sz="1400" b="1" kern="1200"/>
            <a:t>Contributing factors –</a:t>
          </a:r>
          <a:endParaRPr lang="en-US" sz="1400" kern="1200"/>
        </a:p>
      </dsp:txBody>
      <dsp:txXfrm>
        <a:off x="4210769" y="832657"/>
        <a:ext cx="1272426" cy="790047"/>
      </dsp:txXfrm>
    </dsp:sp>
    <dsp:sp modelId="{FCBBAA72-CA99-450B-88E4-3361348E3ED1}">
      <dsp:nvSpPr>
        <dsp:cNvPr id="0" name=""/>
        <dsp:cNvSpPr/>
      </dsp:nvSpPr>
      <dsp:spPr>
        <a:xfrm>
          <a:off x="1165" y="1892145"/>
          <a:ext cx="1321586" cy="83920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F5CA04-6106-4778-AE90-39EA77701DEB}">
      <dsp:nvSpPr>
        <dsp:cNvPr id="0" name=""/>
        <dsp:cNvSpPr/>
      </dsp:nvSpPr>
      <dsp:spPr>
        <a:xfrm>
          <a:off x="148008" y="2031646"/>
          <a:ext cx="1321586" cy="83920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NZ" sz="1400" b="1" kern="1200"/>
            <a:t>Overloading</a:t>
          </a:r>
          <a:endParaRPr lang="en-US" sz="1400" kern="1200"/>
        </a:p>
      </dsp:txBody>
      <dsp:txXfrm>
        <a:off x="172588" y="2056226"/>
        <a:ext cx="1272426" cy="790047"/>
      </dsp:txXfrm>
    </dsp:sp>
    <dsp:sp modelId="{79159E6B-812D-47CD-AE0E-FD5BB181D512}">
      <dsp:nvSpPr>
        <dsp:cNvPr id="0" name=""/>
        <dsp:cNvSpPr/>
      </dsp:nvSpPr>
      <dsp:spPr>
        <a:xfrm>
          <a:off x="1616437" y="1892145"/>
          <a:ext cx="1321586" cy="83920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DBAA21-6978-4412-B63F-136B05D3C775}">
      <dsp:nvSpPr>
        <dsp:cNvPr id="0" name=""/>
        <dsp:cNvSpPr/>
      </dsp:nvSpPr>
      <dsp:spPr>
        <a:xfrm>
          <a:off x="1763280" y="2031646"/>
          <a:ext cx="1321586" cy="83920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NZ" sz="1400" b="1" kern="1200"/>
            <a:t>Incorrect tyre pressures</a:t>
          </a:r>
          <a:endParaRPr lang="en-US" sz="1400" kern="1200"/>
        </a:p>
      </dsp:txBody>
      <dsp:txXfrm>
        <a:off x="1787860" y="2056226"/>
        <a:ext cx="1272426" cy="790047"/>
      </dsp:txXfrm>
    </dsp:sp>
    <dsp:sp modelId="{07367EB7-C4B0-49CA-9127-3EEFAE6C7C2C}">
      <dsp:nvSpPr>
        <dsp:cNvPr id="0" name=""/>
        <dsp:cNvSpPr/>
      </dsp:nvSpPr>
      <dsp:spPr>
        <a:xfrm>
          <a:off x="3231710" y="1892145"/>
          <a:ext cx="1321586" cy="83920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19F7E8-E586-4A84-A1FA-A0783323E2AD}">
      <dsp:nvSpPr>
        <dsp:cNvPr id="0" name=""/>
        <dsp:cNvSpPr/>
      </dsp:nvSpPr>
      <dsp:spPr>
        <a:xfrm>
          <a:off x="3378553" y="2031646"/>
          <a:ext cx="1321586" cy="83920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NZ" sz="1400" b="1" kern="1200"/>
            <a:t>Incorrect torque on the wheel nuts</a:t>
          </a:r>
          <a:endParaRPr lang="en-US" sz="1400" kern="1200"/>
        </a:p>
      </dsp:txBody>
      <dsp:txXfrm>
        <a:off x="3403133" y="2056226"/>
        <a:ext cx="1272426" cy="790047"/>
      </dsp:txXfrm>
    </dsp:sp>
    <dsp:sp modelId="{5EFFBDB2-792A-428D-993B-BD27AF4E72C8}">
      <dsp:nvSpPr>
        <dsp:cNvPr id="0" name=""/>
        <dsp:cNvSpPr/>
      </dsp:nvSpPr>
      <dsp:spPr>
        <a:xfrm>
          <a:off x="4846982" y="1892145"/>
          <a:ext cx="1321586" cy="83920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BAE7C4-870A-4612-9529-9C9A54E8E232}">
      <dsp:nvSpPr>
        <dsp:cNvPr id="0" name=""/>
        <dsp:cNvSpPr/>
      </dsp:nvSpPr>
      <dsp:spPr>
        <a:xfrm>
          <a:off x="4993825" y="2031646"/>
          <a:ext cx="1321586" cy="83920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NZ" sz="1400" b="1" kern="1200"/>
            <a:t>Incorrect load distribution on the trailer</a:t>
          </a:r>
          <a:endParaRPr lang="en-US" sz="1400" kern="1200"/>
        </a:p>
      </dsp:txBody>
      <dsp:txXfrm>
        <a:off x="5018405" y="2056226"/>
        <a:ext cx="1272426" cy="790047"/>
      </dsp:txXfrm>
    </dsp:sp>
    <dsp:sp modelId="{BFF282DC-D539-4F45-B84E-AE9C13BCE77A}">
      <dsp:nvSpPr>
        <dsp:cNvPr id="0" name=""/>
        <dsp:cNvSpPr/>
      </dsp:nvSpPr>
      <dsp:spPr>
        <a:xfrm>
          <a:off x="6462255" y="1892145"/>
          <a:ext cx="1321586" cy="83920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C40708-1F36-448E-AD97-BBDFE67D8731}">
      <dsp:nvSpPr>
        <dsp:cNvPr id="0" name=""/>
        <dsp:cNvSpPr/>
      </dsp:nvSpPr>
      <dsp:spPr>
        <a:xfrm>
          <a:off x="6609098" y="2031646"/>
          <a:ext cx="1321586" cy="83920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NZ" sz="1400" b="1" kern="1200"/>
            <a:t>Speed</a:t>
          </a:r>
          <a:endParaRPr lang="en-US" sz="1400" kern="1200"/>
        </a:p>
      </dsp:txBody>
      <dsp:txXfrm>
        <a:off x="6633678" y="2056226"/>
        <a:ext cx="1272426" cy="790047"/>
      </dsp:txXfrm>
    </dsp:sp>
    <dsp:sp modelId="{C126BF27-F80B-4681-9B4F-AE154F6E41E6}">
      <dsp:nvSpPr>
        <dsp:cNvPr id="0" name=""/>
        <dsp:cNvSpPr/>
      </dsp:nvSpPr>
      <dsp:spPr>
        <a:xfrm>
          <a:off x="8077528" y="1892145"/>
          <a:ext cx="1321586" cy="83920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656FB4-99B6-4BDC-83C5-77DC0BA9E895}">
      <dsp:nvSpPr>
        <dsp:cNvPr id="0" name=""/>
        <dsp:cNvSpPr/>
      </dsp:nvSpPr>
      <dsp:spPr>
        <a:xfrm>
          <a:off x="8224370" y="2031646"/>
          <a:ext cx="1321586" cy="83920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NZ" sz="1400" b="1" kern="1200"/>
            <a:t>Lack of training</a:t>
          </a:r>
          <a:endParaRPr lang="en-US" sz="1400" kern="1200"/>
        </a:p>
      </dsp:txBody>
      <dsp:txXfrm>
        <a:off x="8248950" y="2056226"/>
        <a:ext cx="1272426" cy="79004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CA25AF-A5D7-4EB6-B0B1-F0D1F668FF53}" type="datetimeFigureOut">
              <a:rPr lang="en-NZ" smtClean="0"/>
              <a:t>25/05/2026</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6B8AF7-1A09-438B-AB1A-4A8C7C6B65E8}" type="slidenum">
              <a:rPr lang="en-NZ" smtClean="0"/>
              <a:t>‹#›</a:t>
            </a:fld>
            <a:endParaRPr lang="en-NZ"/>
          </a:p>
        </p:txBody>
      </p:sp>
    </p:spTree>
    <p:extLst>
      <p:ext uri="{BB962C8B-B14F-4D97-AF65-F5344CB8AC3E}">
        <p14:creationId xmlns:p14="http://schemas.microsoft.com/office/powerpoint/2010/main" val="3967372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Trailer Safety: A Critical Yet Often Overlooked Workplace Issue</a:t>
            </a:r>
            <a:endParaRPr lang="en-US" dirty="0"/>
          </a:p>
          <a:p>
            <a:r>
              <a:rPr lang="en-US" dirty="0"/>
              <a:t>At many workplaces, the safe use of trailers can go unnoticed, despite the risks involved. To address this, together with John Stewart from Mobilize Care Training we have been visiting worksites and conducting workshops that focus on the fundamentals of trailer safety. </a:t>
            </a:r>
          </a:p>
          <a:p>
            <a:endParaRPr lang="en-US" dirty="0"/>
          </a:p>
          <a:p>
            <a:r>
              <a:rPr lang="en-US" dirty="0"/>
              <a:t>These sessions typically last between one to one and a half hours, depending on the group and their specific circumstances. We aim to keep the group sizes small to ensure active engagement and participation from everyone.</a:t>
            </a:r>
          </a:p>
          <a:p>
            <a:endParaRPr lang="en-US" dirty="0"/>
          </a:p>
          <a:p>
            <a:r>
              <a:rPr lang="en-US" dirty="0"/>
              <a:t>This is one of the few services </a:t>
            </a:r>
            <a:r>
              <a:rPr lang="en-US" dirty="0" err="1"/>
              <a:t>RoadSafe</a:t>
            </a:r>
            <a:r>
              <a:rPr lang="en-US" dirty="0"/>
              <a:t> Taranaki charge for, but we keep  costs between $100 and $150 per workshop, depending on the duration. Travel fees are only applied if the worksite is outside the New Plymouth area.</a:t>
            </a:r>
          </a:p>
          <a:p>
            <a:endParaRPr lang="en-US" dirty="0"/>
          </a:p>
        </p:txBody>
      </p:sp>
      <p:sp>
        <p:nvSpPr>
          <p:cNvPr id="4" name="Slide Number Placeholder 3"/>
          <p:cNvSpPr>
            <a:spLocks noGrp="1"/>
          </p:cNvSpPr>
          <p:nvPr>
            <p:ph type="sldNum" sz="quarter" idx="5"/>
          </p:nvPr>
        </p:nvSpPr>
        <p:spPr/>
        <p:txBody>
          <a:bodyPr/>
          <a:lstStyle/>
          <a:p>
            <a:fld id="{906B8AF7-1A09-438B-AB1A-4A8C7C6B65E8}" type="slidenum">
              <a:rPr lang="en-NZ" smtClean="0"/>
              <a:t>1</a:t>
            </a:fld>
            <a:endParaRPr lang="en-NZ"/>
          </a:p>
        </p:txBody>
      </p:sp>
    </p:spTree>
    <p:extLst>
      <p:ext uri="{BB962C8B-B14F-4D97-AF65-F5344CB8AC3E}">
        <p14:creationId xmlns:p14="http://schemas.microsoft.com/office/powerpoint/2010/main" val="3684337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the obvious - In the event of an accident WorkSafe will want to look over staff</a:t>
            </a:r>
            <a:r>
              <a:rPr lang="en-NZ" dirty="0"/>
              <a:t> training records, service /maintenance records, employment records, purchase agreements, safe systems of working, Standard Operating Procedures, purchase or lease agreements</a:t>
            </a:r>
          </a:p>
          <a:p>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It's common for the least experienced team members to be assigned the task of loading trailers, and, often, different individuals handle hitching, loading, and driving, resulting in a lack of accountability and awareness regarding load security.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are emphasizing the need for the driver to personally inspect the load and perform a thorough double-check, as they are ultimately responsible if something goes wrong.</a:t>
            </a:r>
          </a:p>
          <a:p>
            <a:endParaRPr lang="en-NZ" dirty="0"/>
          </a:p>
          <a:p>
            <a:endParaRPr lang="en-NZ" dirty="0"/>
          </a:p>
          <a:p>
            <a:endParaRPr lang="en-NZ" dirty="0"/>
          </a:p>
          <a:p>
            <a:endParaRPr lang="en-NZ" dirty="0"/>
          </a:p>
          <a:p>
            <a:endParaRPr lang="en-NZ" dirty="0"/>
          </a:p>
        </p:txBody>
      </p:sp>
      <p:sp>
        <p:nvSpPr>
          <p:cNvPr id="4" name="Slide Number Placeholder 3"/>
          <p:cNvSpPr>
            <a:spLocks noGrp="1"/>
          </p:cNvSpPr>
          <p:nvPr>
            <p:ph type="sldNum" sz="quarter" idx="5"/>
          </p:nvPr>
        </p:nvSpPr>
        <p:spPr/>
        <p:txBody>
          <a:bodyPr/>
          <a:lstStyle/>
          <a:p>
            <a:fld id="{906B8AF7-1A09-438B-AB1A-4A8C7C6B65E8}" type="slidenum">
              <a:rPr lang="en-NZ" smtClean="0"/>
              <a:t>2</a:t>
            </a:fld>
            <a:endParaRPr lang="en-NZ"/>
          </a:p>
        </p:txBody>
      </p:sp>
    </p:spTree>
    <p:extLst>
      <p:ext uri="{BB962C8B-B14F-4D97-AF65-F5344CB8AC3E}">
        <p14:creationId xmlns:p14="http://schemas.microsoft.com/office/powerpoint/2010/main" val="3562740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 Protect employees from accidents and injuries caused by improper trailer use.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 Prevent costly damage to trailers, vehicles, and other equipment.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 Stay compliant with industry standards and legal requirements.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 Well-trained employees work faster and with fewer mistakes, increasing overall efficiency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workshops are conducted in a relaxed, hands-on environment. Participants practice hitching trailers, discuss weight distribution, and perform walk-around safety checks on the trailers.</a:t>
            </a:r>
            <a:endParaRPr lang="en-US" sz="1200" b="1" dirty="0"/>
          </a:p>
          <a:p>
            <a:endParaRPr lang="en-NZ" dirty="0"/>
          </a:p>
        </p:txBody>
      </p:sp>
      <p:sp>
        <p:nvSpPr>
          <p:cNvPr id="4" name="Slide Number Placeholder 3"/>
          <p:cNvSpPr>
            <a:spLocks noGrp="1"/>
          </p:cNvSpPr>
          <p:nvPr>
            <p:ph type="sldNum" sz="quarter" idx="5"/>
          </p:nvPr>
        </p:nvSpPr>
        <p:spPr/>
        <p:txBody>
          <a:bodyPr/>
          <a:lstStyle/>
          <a:p>
            <a:fld id="{906B8AF7-1A09-438B-AB1A-4A8C7C6B65E8}" type="slidenum">
              <a:rPr lang="en-NZ" smtClean="0"/>
              <a:t>3</a:t>
            </a:fld>
            <a:endParaRPr lang="en-NZ"/>
          </a:p>
        </p:txBody>
      </p:sp>
    </p:spTree>
    <p:extLst>
      <p:ext uri="{BB962C8B-B14F-4D97-AF65-F5344CB8AC3E}">
        <p14:creationId xmlns:p14="http://schemas.microsoft.com/office/powerpoint/2010/main" val="1017976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Proper weight distribution to avoid tipping and ensure safe travel.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Different use of tie-downs and securing the load.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Step-by-step guide on securely connecting trailers to vehicles.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Regular inspection procedures to identify potential issues early.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How to handle  trailer-related emergencies</a:t>
            </a:r>
            <a:r>
              <a:rPr lang="en-US" sz="900" dirty="0"/>
              <a:t>.</a:t>
            </a: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a:p>
            <a:endParaRPr lang="en-NZ" dirty="0"/>
          </a:p>
        </p:txBody>
      </p:sp>
      <p:sp>
        <p:nvSpPr>
          <p:cNvPr id="4" name="Slide Number Placeholder 3"/>
          <p:cNvSpPr>
            <a:spLocks noGrp="1"/>
          </p:cNvSpPr>
          <p:nvPr>
            <p:ph type="sldNum" sz="quarter" idx="5"/>
          </p:nvPr>
        </p:nvSpPr>
        <p:spPr/>
        <p:txBody>
          <a:bodyPr/>
          <a:lstStyle/>
          <a:p>
            <a:fld id="{906B8AF7-1A09-438B-AB1A-4A8C7C6B65E8}" type="slidenum">
              <a:rPr lang="en-NZ" smtClean="0"/>
              <a:t>4</a:t>
            </a:fld>
            <a:endParaRPr lang="en-NZ"/>
          </a:p>
        </p:txBody>
      </p:sp>
    </p:spTree>
    <p:extLst>
      <p:ext uri="{BB962C8B-B14F-4D97-AF65-F5344CB8AC3E}">
        <p14:creationId xmlns:p14="http://schemas.microsoft.com/office/powerpoint/2010/main" val="471035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06B8AF7-1A09-438B-AB1A-4A8C7C6B65E8}" type="slidenum">
              <a:rPr lang="en-NZ" smtClean="0"/>
              <a:t>5</a:t>
            </a:fld>
            <a:endParaRPr lang="en-NZ"/>
          </a:p>
        </p:txBody>
      </p:sp>
    </p:spTree>
    <p:extLst>
      <p:ext uri="{BB962C8B-B14F-4D97-AF65-F5344CB8AC3E}">
        <p14:creationId xmlns:p14="http://schemas.microsoft.com/office/powerpoint/2010/main" val="3446556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069E4-6320-EEF2-409E-AA72AA5F74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F2EF6B-B9D5-260F-EEA0-7F20A880B2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2CD437-C229-20E5-8266-B35156C98ACF}"/>
              </a:ext>
            </a:extLst>
          </p:cNvPr>
          <p:cNvSpPr>
            <a:spLocks noGrp="1"/>
          </p:cNvSpPr>
          <p:nvPr>
            <p:ph type="body" idx="1"/>
          </p:nvPr>
        </p:nvSpPr>
        <p:spPr/>
        <p:txBody>
          <a:bodyPr/>
          <a:lstStyle/>
          <a:p>
            <a:r>
              <a:rPr lang="en-NZ" dirty="0"/>
              <a:t>Trailer sway is our leading cause of fatality in NZ when it comes to trailer safety and most people do not know how best to handle this situation.</a:t>
            </a:r>
          </a:p>
          <a:p>
            <a:endParaRPr lang="en-NZ" dirty="0"/>
          </a:p>
          <a:p>
            <a:endParaRPr lang="en-US" dirty="0"/>
          </a:p>
          <a:p>
            <a:endParaRPr lang="en-NZ" dirty="0"/>
          </a:p>
        </p:txBody>
      </p:sp>
      <p:sp>
        <p:nvSpPr>
          <p:cNvPr id="4" name="Slide Number Placeholder 3">
            <a:extLst>
              <a:ext uri="{FF2B5EF4-FFF2-40B4-BE49-F238E27FC236}">
                <a16:creationId xmlns:a16="http://schemas.microsoft.com/office/drawing/2014/main" id="{C3EB211E-2D6D-E3AF-F2DB-05147E4EABB6}"/>
              </a:ext>
            </a:extLst>
          </p:cNvPr>
          <p:cNvSpPr>
            <a:spLocks noGrp="1"/>
          </p:cNvSpPr>
          <p:nvPr>
            <p:ph type="sldNum" sz="quarter" idx="5"/>
          </p:nvPr>
        </p:nvSpPr>
        <p:spPr/>
        <p:txBody>
          <a:bodyPr/>
          <a:lstStyle/>
          <a:p>
            <a:fld id="{906B8AF7-1A09-438B-AB1A-4A8C7C6B65E8}" type="slidenum">
              <a:rPr lang="en-NZ" smtClean="0"/>
              <a:t>6</a:t>
            </a:fld>
            <a:endParaRPr lang="en-NZ"/>
          </a:p>
        </p:txBody>
      </p:sp>
    </p:spTree>
    <p:extLst>
      <p:ext uri="{BB962C8B-B14F-4D97-AF65-F5344CB8AC3E}">
        <p14:creationId xmlns:p14="http://schemas.microsoft.com/office/powerpoint/2010/main" val="1928531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Brian </a:t>
            </a:r>
            <a:r>
              <a:rPr lang="en-NZ" dirty="0" err="1"/>
              <a:t>Ropitini</a:t>
            </a:r>
            <a:r>
              <a:rPr lang="en-NZ" dirty="0"/>
              <a:t> friend that had a fatality at their worksite with a container door swinging in the wind…</a:t>
            </a:r>
          </a:p>
        </p:txBody>
      </p:sp>
      <p:sp>
        <p:nvSpPr>
          <p:cNvPr id="4" name="Slide Number Placeholder 3"/>
          <p:cNvSpPr>
            <a:spLocks noGrp="1"/>
          </p:cNvSpPr>
          <p:nvPr>
            <p:ph type="sldNum" sz="quarter" idx="5"/>
          </p:nvPr>
        </p:nvSpPr>
        <p:spPr/>
        <p:txBody>
          <a:bodyPr/>
          <a:lstStyle/>
          <a:p>
            <a:fld id="{906B8AF7-1A09-438B-AB1A-4A8C7C6B65E8}" type="slidenum">
              <a:rPr lang="en-NZ" smtClean="0"/>
              <a:t>7</a:t>
            </a:fld>
            <a:endParaRPr lang="en-NZ"/>
          </a:p>
        </p:txBody>
      </p:sp>
    </p:spTree>
    <p:extLst>
      <p:ext uri="{BB962C8B-B14F-4D97-AF65-F5344CB8AC3E}">
        <p14:creationId xmlns:p14="http://schemas.microsoft.com/office/powerpoint/2010/main" val="2320099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don’t claim to be the ultimate authority on trailer safety training, but at a minimal cost, we aim to raise safety awareness, particularly among the often young individuals working with trailers.</a:t>
            </a:r>
          </a:p>
          <a:p>
            <a:endParaRPr lang="en-US" dirty="0"/>
          </a:p>
          <a:p>
            <a:r>
              <a:rPr lang="en-US" dirty="0"/>
              <a:t>While employers invest significant time in ensuring their teams are well-trained for their roles, once staff are on the road, there’s only so much control they can have.  Focusing on safety when towing trailers is one of these key areas.</a:t>
            </a:r>
          </a:p>
          <a:p>
            <a:endParaRPr lang="en-US" dirty="0"/>
          </a:p>
          <a:p>
            <a:r>
              <a:rPr lang="en-US" dirty="0"/>
              <a:t>This aligns with our Business Workplace Charter, where we are promoting more safety awareness with all drivers, be they in company vehicles or their own private cars.</a:t>
            </a:r>
          </a:p>
          <a:p>
            <a:endParaRPr lang="en-US" dirty="0"/>
          </a:p>
        </p:txBody>
      </p:sp>
      <p:sp>
        <p:nvSpPr>
          <p:cNvPr id="4" name="Slide Number Placeholder 3"/>
          <p:cNvSpPr>
            <a:spLocks noGrp="1"/>
          </p:cNvSpPr>
          <p:nvPr>
            <p:ph type="sldNum" sz="quarter" idx="5"/>
          </p:nvPr>
        </p:nvSpPr>
        <p:spPr/>
        <p:txBody>
          <a:bodyPr/>
          <a:lstStyle/>
          <a:p>
            <a:fld id="{906B8AF7-1A09-438B-AB1A-4A8C7C6B65E8}" type="slidenum">
              <a:rPr lang="en-NZ" smtClean="0"/>
              <a:t>8</a:t>
            </a:fld>
            <a:endParaRPr lang="en-NZ"/>
          </a:p>
        </p:txBody>
      </p:sp>
    </p:spTree>
    <p:extLst>
      <p:ext uri="{BB962C8B-B14F-4D97-AF65-F5344CB8AC3E}">
        <p14:creationId xmlns:p14="http://schemas.microsoft.com/office/powerpoint/2010/main" val="1497276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178A2-B9D3-BA81-3745-13BFF265EE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2813FB70-ECEF-8DF3-403B-B612AA4F3E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43A56E72-4B15-1A54-7670-6835110D743E}"/>
              </a:ext>
            </a:extLst>
          </p:cNvPr>
          <p:cNvSpPr>
            <a:spLocks noGrp="1"/>
          </p:cNvSpPr>
          <p:nvPr>
            <p:ph type="dt" sz="half" idx="10"/>
          </p:nvPr>
        </p:nvSpPr>
        <p:spPr/>
        <p:txBody>
          <a:bodyPr/>
          <a:lstStyle/>
          <a:p>
            <a:fld id="{F389A7B5-EB0E-4D1E-9D80-86B93E7DD8A4}" type="datetimeFigureOut">
              <a:rPr lang="en-NZ" smtClean="0"/>
              <a:t>25/05/2026</a:t>
            </a:fld>
            <a:endParaRPr lang="en-NZ"/>
          </a:p>
        </p:txBody>
      </p:sp>
      <p:sp>
        <p:nvSpPr>
          <p:cNvPr id="5" name="Footer Placeholder 4">
            <a:extLst>
              <a:ext uri="{FF2B5EF4-FFF2-40B4-BE49-F238E27FC236}">
                <a16:creationId xmlns:a16="http://schemas.microsoft.com/office/drawing/2014/main" id="{CCBFE747-89D2-CB77-3426-5D7BE016D2D2}"/>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CA30C83C-0598-F845-E229-7F5E9D9B4923}"/>
              </a:ext>
            </a:extLst>
          </p:cNvPr>
          <p:cNvSpPr>
            <a:spLocks noGrp="1"/>
          </p:cNvSpPr>
          <p:nvPr>
            <p:ph type="sldNum" sz="quarter" idx="12"/>
          </p:nvPr>
        </p:nvSpPr>
        <p:spPr/>
        <p:txBody>
          <a:bodyPr/>
          <a:lstStyle/>
          <a:p>
            <a:fld id="{B50ACEEC-EFFD-4548-850B-9C3E62EB7A38}" type="slidenum">
              <a:rPr lang="en-NZ" smtClean="0"/>
              <a:t>‹#›</a:t>
            </a:fld>
            <a:endParaRPr lang="en-NZ"/>
          </a:p>
        </p:txBody>
      </p:sp>
    </p:spTree>
    <p:extLst>
      <p:ext uri="{BB962C8B-B14F-4D97-AF65-F5344CB8AC3E}">
        <p14:creationId xmlns:p14="http://schemas.microsoft.com/office/powerpoint/2010/main" val="4147609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D6B49-94CF-20F6-7CD8-1AD00367E760}"/>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8B837E78-CB53-E48D-F27F-066B1A1C7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362811C6-63F8-1694-CE31-B6B92A6B95B1}"/>
              </a:ext>
            </a:extLst>
          </p:cNvPr>
          <p:cNvSpPr>
            <a:spLocks noGrp="1"/>
          </p:cNvSpPr>
          <p:nvPr>
            <p:ph type="dt" sz="half" idx="10"/>
          </p:nvPr>
        </p:nvSpPr>
        <p:spPr/>
        <p:txBody>
          <a:bodyPr/>
          <a:lstStyle/>
          <a:p>
            <a:fld id="{F389A7B5-EB0E-4D1E-9D80-86B93E7DD8A4}" type="datetimeFigureOut">
              <a:rPr lang="en-NZ" smtClean="0"/>
              <a:t>25/05/2026</a:t>
            </a:fld>
            <a:endParaRPr lang="en-NZ"/>
          </a:p>
        </p:txBody>
      </p:sp>
      <p:sp>
        <p:nvSpPr>
          <p:cNvPr id="5" name="Footer Placeholder 4">
            <a:extLst>
              <a:ext uri="{FF2B5EF4-FFF2-40B4-BE49-F238E27FC236}">
                <a16:creationId xmlns:a16="http://schemas.microsoft.com/office/drawing/2014/main" id="{6AB84B94-9FD8-605B-052C-C853BFB5F6BD}"/>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1812421-2DBB-FFEB-12B9-CFF37B3BCFFC}"/>
              </a:ext>
            </a:extLst>
          </p:cNvPr>
          <p:cNvSpPr>
            <a:spLocks noGrp="1"/>
          </p:cNvSpPr>
          <p:nvPr>
            <p:ph type="sldNum" sz="quarter" idx="12"/>
          </p:nvPr>
        </p:nvSpPr>
        <p:spPr/>
        <p:txBody>
          <a:bodyPr/>
          <a:lstStyle/>
          <a:p>
            <a:fld id="{B50ACEEC-EFFD-4548-850B-9C3E62EB7A38}" type="slidenum">
              <a:rPr lang="en-NZ" smtClean="0"/>
              <a:t>‹#›</a:t>
            </a:fld>
            <a:endParaRPr lang="en-NZ"/>
          </a:p>
        </p:txBody>
      </p:sp>
    </p:spTree>
    <p:extLst>
      <p:ext uri="{BB962C8B-B14F-4D97-AF65-F5344CB8AC3E}">
        <p14:creationId xmlns:p14="http://schemas.microsoft.com/office/powerpoint/2010/main" val="1644368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FA7BE2-E2ED-D98E-767D-FF7DF0F2583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47CD9164-147B-3DD5-B14C-BC284972AAA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B3F33042-2CA0-4E17-C15A-5475A277D93B}"/>
              </a:ext>
            </a:extLst>
          </p:cNvPr>
          <p:cNvSpPr>
            <a:spLocks noGrp="1"/>
          </p:cNvSpPr>
          <p:nvPr>
            <p:ph type="dt" sz="half" idx="10"/>
          </p:nvPr>
        </p:nvSpPr>
        <p:spPr/>
        <p:txBody>
          <a:bodyPr/>
          <a:lstStyle/>
          <a:p>
            <a:fld id="{F389A7B5-EB0E-4D1E-9D80-86B93E7DD8A4}" type="datetimeFigureOut">
              <a:rPr lang="en-NZ" smtClean="0"/>
              <a:t>25/05/2026</a:t>
            </a:fld>
            <a:endParaRPr lang="en-NZ"/>
          </a:p>
        </p:txBody>
      </p:sp>
      <p:sp>
        <p:nvSpPr>
          <p:cNvPr id="5" name="Footer Placeholder 4">
            <a:extLst>
              <a:ext uri="{FF2B5EF4-FFF2-40B4-BE49-F238E27FC236}">
                <a16:creationId xmlns:a16="http://schemas.microsoft.com/office/drawing/2014/main" id="{34E3AF61-CBE0-3DEB-2C39-1B0DF313E8B6}"/>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616C8B2-4A79-5F6D-000E-CF31BDB9AF46}"/>
              </a:ext>
            </a:extLst>
          </p:cNvPr>
          <p:cNvSpPr>
            <a:spLocks noGrp="1"/>
          </p:cNvSpPr>
          <p:nvPr>
            <p:ph type="sldNum" sz="quarter" idx="12"/>
          </p:nvPr>
        </p:nvSpPr>
        <p:spPr/>
        <p:txBody>
          <a:bodyPr/>
          <a:lstStyle/>
          <a:p>
            <a:fld id="{B50ACEEC-EFFD-4548-850B-9C3E62EB7A38}" type="slidenum">
              <a:rPr lang="en-NZ" smtClean="0"/>
              <a:t>‹#›</a:t>
            </a:fld>
            <a:endParaRPr lang="en-NZ"/>
          </a:p>
        </p:txBody>
      </p:sp>
    </p:spTree>
    <p:extLst>
      <p:ext uri="{BB962C8B-B14F-4D97-AF65-F5344CB8AC3E}">
        <p14:creationId xmlns:p14="http://schemas.microsoft.com/office/powerpoint/2010/main" val="1331196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EC0A6-DF04-97B9-73EA-E8E21D14EBEE}"/>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BB955239-BA71-335A-0AF4-F3D3405078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07AFC41F-435B-716D-2336-E86FC4E36726}"/>
              </a:ext>
            </a:extLst>
          </p:cNvPr>
          <p:cNvSpPr>
            <a:spLocks noGrp="1"/>
          </p:cNvSpPr>
          <p:nvPr>
            <p:ph type="dt" sz="half" idx="10"/>
          </p:nvPr>
        </p:nvSpPr>
        <p:spPr/>
        <p:txBody>
          <a:bodyPr/>
          <a:lstStyle/>
          <a:p>
            <a:fld id="{F389A7B5-EB0E-4D1E-9D80-86B93E7DD8A4}" type="datetimeFigureOut">
              <a:rPr lang="en-NZ" smtClean="0"/>
              <a:t>25/05/2026</a:t>
            </a:fld>
            <a:endParaRPr lang="en-NZ"/>
          </a:p>
        </p:txBody>
      </p:sp>
      <p:sp>
        <p:nvSpPr>
          <p:cNvPr id="5" name="Footer Placeholder 4">
            <a:extLst>
              <a:ext uri="{FF2B5EF4-FFF2-40B4-BE49-F238E27FC236}">
                <a16:creationId xmlns:a16="http://schemas.microsoft.com/office/drawing/2014/main" id="{4F098A08-7DE0-EF95-EE1A-7281D5AADD04}"/>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F91BE59A-FCEB-3F53-25C9-0EB096DA0B12}"/>
              </a:ext>
            </a:extLst>
          </p:cNvPr>
          <p:cNvSpPr>
            <a:spLocks noGrp="1"/>
          </p:cNvSpPr>
          <p:nvPr>
            <p:ph type="sldNum" sz="quarter" idx="12"/>
          </p:nvPr>
        </p:nvSpPr>
        <p:spPr/>
        <p:txBody>
          <a:bodyPr/>
          <a:lstStyle/>
          <a:p>
            <a:fld id="{B50ACEEC-EFFD-4548-850B-9C3E62EB7A38}" type="slidenum">
              <a:rPr lang="en-NZ" smtClean="0"/>
              <a:t>‹#›</a:t>
            </a:fld>
            <a:endParaRPr lang="en-NZ"/>
          </a:p>
        </p:txBody>
      </p:sp>
    </p:spTree>
    <p:extLst>
      <p:ext uri="{BB962C8B-B14F-4D97-AF65-F5344CB8AC3E}">
        <p14:creationId xmlns:p14="http://schemas.microsoft.com/office/powerpoint/2010/main" val="2574297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12974-650C-DB75-8286-EA3A927593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70C37EC0-DB83-433E-4474-3A5775E91EA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47B51C-31A4-33AA-1C1F-60EE6962B151}"/>
              </a:ext>
            </a:extLst>
          </p:cNvPr>
          <p:cNvSpPr>
            <a:spLocks noGrp="1"/>
          </p:cNvSpPr>
          <p:nvPr>
            <p:ph type="dt" sz="half" idx="10"/>
          </p:nvPr>
        </p:nvSpPr>
        <p:spPr/>
        <p:txBody>
          <a:bodyPr/>
          <a:lstStyle/>
          <a:p>
            <a:fld id="{F389A7B5-EB0E-4D1E-9D80-86B93E7DD8A4}" type="datetimeFigureOut">
              <a:rPr lang="en-NZ" smtClean="0"/>
              <a:t>25/05/2026</a:t>
            </a:fld>
            <a:endParaRPr lang="en-NZ"/>
          </a:p>
        </p:txBody>
      </p:sp>
      <p:sp>
        <p:nvSpPr>
          <p:cNvPr id="5" name="Footer Placeholder 4">
            <a:extLst>
              <a:ext uri="{FF2B5EF4-FFF2-40B4-BE49-F238E27FC236}">
                <a16:creationId xmlns:a16="http://schemas.microsoft.com/office/drawing/2014/main" id="{DF17CE21-E7AC-91BE-B8A9-65FDF0272C38}"/>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D5FC77F7-FB62-039F-247C-E04976A72322}"/>
              </a:ext>
            </a:extLst>
          </p:cNvPr>
          <p:cNvSpPr>
            <a:spLocks noGrp="1"/>
          </p:cNvSpPr>
          <p:nvPr>
            <p:ph type="sldNum" sz="quarter" idx="12"/>
          </p:nvPr>
        </p:nvSpPr>
        <p:spPr/>
        <p:txBody>
          <a:bodyPr/>
          <a:lstStyle/>
          <a:p>
            <a:fld id="{B50ACEEC-EFFD-4548-850B-9C3E62EB7A38}" type="slidenum">
              <a:rPr lang="en-NZ" smtClean="0"/>
              <a:t>‹#›</a:t>
            </a:fld>
            <a:endParaRPr lang="en-NZ"/>
          </a:p>
        </p:txBody>
      </p:sp>
    </p:spTree>
    <p:extLst>
      <p:ext uri="{BB962C8B-B14F-4D97-AF65-F5344CB8AC3E}">
        <p14:creationId xmlns:p14="http://schemas.microsoft.com/office/powerpoint/2010/main" val="1379836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0D17E-5C48-C267-9FF2-067E7340129B}"/>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C52DDE1F-4258-21A9-CA5E-61746545E7F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921A3B01-E431-239E-4B0A-82BFC3252F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BE7DA995-C2ED-73A9-1B09-6698AD1A7777}"/>
              </a:ext>
            </a:extLst>
          </p:cNvPr>
          <p:cNvSpPr>
            <a:spLocks noGrp="1"/>
          </p:cNvSpPr>
          <p:nvPr>
            <p:ph type="dt" sz="half" idx="10"/>
          </p:nvPr>
        </p:nvSpPr>
        <p:spPr/>
        <p:txBody>
          <a:bodyPr/>
          <a:lstStyle/>
          <a:p>
            <a:fld id="{F389A7B5-EB0E-4D1E-9D80-86B93E7DD8A4}" type="datetimeFigureOut">
              <a:rPr lang="en-NZ" smtClean="0"/>
              <a:t>25/05/2026</a:t>
            </a:fld>
            <a:endParaRPr lang="en-NZ"/>
          </a:p>
        </p:txBody>
      </p:sp>
      <p:sp>
        <p:nvSpPr>
          <p:cNvPr id="6" name="Footer Placeholder 5">
            <a:extLst>
              <a:ext uri="{FF2B5EF4-FFF2-40B4-BE49-F238E27FC236}">
                <a16:creationId xmlns:a16="http://schemas.microsoft.com/office/drawing/2014/main" id="{E113F07C-277E-5618-5B66-E98C845416BE}"/>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912B286A-A517-6893-8014-4832791BA0F0}"/>
              </a:ext>
            </a:extLst>
          </p:cNvPr>
          <p:cNvSpPr>
            <a:spLocks noGrp="1"/>
          </p:cNvSpPr>
          <p:nvPr>
            <p:ph type="sldNum" sz="quarter" idx="12"/>
          </p:nvPr>
        </p:nvSpPr>
        <p:spPr/>
        <p:txBody>
          <a:bodyPr/>
          <a:lstStyle/>
          <a:p>
            <a:fld id="{B50ACEEC-EFFD-4548-850B-9C3E62EB7A38}" type="slidenum">
              <a:rPr lang="en-NZ" smtClean="0"/>
              <a:t>‹#›</a:t>
            </a:fld>
            <a:endParaRPr lang="en-NZ"/>
          </a:p>
        </p:txBody>
      </p:sp>
    </p:spTree>
    <p:extLst>
      <p:ext uri="{BB962C8B-B14F-4D97-AF65-F5344CB8AC3E}">
        <p14:creationId xmlns:p14="http://schemas.microsoft.com/office/powerpoint/2010/main" val="156187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70D6A-FF9B-50E0-DC8F-1877B8B875C9}"/>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07BC1EE3-1BA7-D6C6-BA3B-DE549827F8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5C7CAC-F456-356F-728A-C89ECC9D1D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A75C8784-E757-B977-5784-844925B471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360C8D-17C8-41ED-C01A-4168BC463A6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7FC7298B-B0B5-8E5B-053D-2832E4E1EC02}"/>
              </a:ext>
            </a:extLst>
          </p:cNvPr>
          <p:cNvSpPr>
            <a:spLocks noGrp="1"/>
          </p:cNvSpPr>
          <p:nvPr>
            <p:ph type="dt" sz="half" idx="10"/>
          </p:nvPr>
        </p:nvSpPr>
        <p:spPr/>
        <p:txBody>
          <a:bodyPr/>
          <a:lstStyle/>
          <a:p>
            <a:fld id="{F389A7B5-EB0E-4D1E-9D80-86B93E7DD8A4}" type="datetimeFigureOut">
              <a:rPr lang="en-NZ" smtClean="0"/>
              <a:t>25/05/2026</a:t>
            </a:fld>
            <a:endParaRPr lang="en-NZ"/>
          </a:p>
        </p:txBody>
      </p:sp>
      <p:sp>
        <p:nvSpPr>
          <p:cNvPr id="8" name="Footer Placeholder 7">
            <a:extLst>
              <a:ext uri="{FF2B5EF4-FFF2-40B4-BE49-F238E27FC236}">
                <a16:creationId xmlns:a16="http://schemas.microsoft.com/office/drawing/2014/main" id="{E526408B-710C-67CE-9D47-6EC4EC9BE03E}"/>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C2101832-BA5B-07B3-94B3-F6613701F180}"/>
              </a:ext>
            </a:extLst>
          </p:cNvPr>
          <p:cNvSpPr>
            <a:spLocks noGrp="1"/>
          </p:cNvSpPr>
          <p:nvPr>
            <p:ph type="sldNum" sz="quarter" idx="12"/>
          </p:nvPr>
        </p:nvSpPr>
        <p:spPr/>
        <p:txBody>
          <a:bodyPr/>
          <a:lstStyle/>
          <a:p>
            <a:fld id="{B50ACEEC-EFFD-4548-850B-9C3E62EB7A38}" type="slidenum">
              <a:rPr lang="en-NZ" smtClean="0"/>
              <a:t>‹#›</a:t>
            </a:fld>
            <a:endParaRPr lang="en-NZ"/>
          </a:p>
        </p:txBody>
      </p:sp>
    </p:spTree>
    <p:extLst>
      <p:ext uri="{BB962C8B-B14F-4D97-AF65-F5344CB8AC3E}">
        <p14:creationId xmlns:p14="http://schemas.microsoft.com/office/powerpoint/2010/main" val="1504996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FD975-E341-477C-63BD-0EBFB822B088}"/>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0CB2C054-7912-00E9-BA95-EB3A42ADEA97}"/>
              </a:ext>
            </a:extLst>
          </p:cNvPr>
          <p:cNvSpPr>
            <a:spLocks noGrp="1"/>
          </p:cNvSpPr>
          <p:nvPr>
            <p:ph type="dt" sz="half" idx="10"/>
          </p:nvPr>
        </p:nvSpPr>
        <p:spPr/>
        <p:txBody>
          <a:bodyPr/>
          <a:lstStyle/>
          <a:p>
            <a:fld id="{F389A7B5-EB0E-4D1E-9D80-86B93E7DD8A4}" type="datetimeFigureOut">
              <a:rPr lang="en-NZ" smtClean="0"/>
              <a:t>25/05/2026</a:t>
            </a:fld>
            <a:endParaRPr lang="en-NZ"/>
          </a:p>
        </p:txBody>
      </p:sp>
      <p:sp>
        <p:nvSpPr>
          <p:cNvPr id="4" name="Footer Placeholder 3">
            <a:extLst>
              <a:ext uri="{FF2B5EF4-FFF2-40B4-BE49-F238E27FC236}">
                <a16:creationId xmlns:a16="http://schemas.microsoft.com/office/drawing/2014/main" id="{20A79216-E795-C187-0457-F6AC6704C58E}"/>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8EDE0508-4886-E005-4BC2-121EEE79E5E4}"/>
              </a:ext>
            </a:extLst>
          </p:cNvPr>
          <p:cNvSpPr>
            <a:spLocks noGrp="1"/>
          </p:cNvSpPr>
          <p:nvPr>
            <p:ph type="sldNum" sz="quarter" idx="12"/>
          </p:nvPr>
        </p:nvSpPr>
        <p:spPr/>
        <p:txBody>
          <a:bodyPr/>
          <a:lstStyle/>
          <a:p>
            <a:fld id="{B50ACEEC-EFFD-4548-850B-9C3E62EB7A38}" type="slidenum">
              <a:rPr lang="en-NZ" smtClean="0"/>
              <a:t>‹#›</a:t>
            </a:fld>
            <a:endParaRPr lang="en-NZ"/>
          </a:p>
        </p:txBody>
      </p:sp>
    </p:spTree>
    <p:extLst>
      <p:ext uri="{BB962C8B-B14F-4D97-AF65-F5344CB8AC3E}">
        <p14:creationId xmlns:p14="http://schemas.microsoft.com/office/powerpoint/2010/main" val="1758422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54031C-0807-12D3-497B-091CAD84D61A}"/>
              </a:ext>
            </a:extLst>
          </p:cNvPr>
          <p:cNvSpPr>
            <a:spLocks noGrp="1"/>
          </p:cNvSpPr>
          <p:nvPr>
            <p:ph type="dt" sz="half" idx="10"/>
          </p:nvPr>
        </p:nvSpPr>
        <p:spPr/>
        <p:txBody>
          <a:bodyPr/>
          <a:lstStyle/>
          <a:p>
            <a:fld id="{F389A7B5-EB0E-4D1E-9D80-86B93E7DD8A4}" type="datetimeFigureOut">
              <a:rPr lang="en-NZ" smtClean="0"/>
              <a:t>25/05/2026</a:t>
            </a:fld>
            <a:endParaRPr lang="en-NZ"/>
          </a:p>
        </p:txBody>
      </p:sp>
      <p:sp>
        <p:nvSpPr>
          <p:cNvPr id="3" name="Footer Placeholder 2">
            <a:extLst>
              <a:ext uri="{FF2B5EF4-FFF2-40B4-BE49-F238E27FC236}">
                <a16:creationId xmlns:a16="http://schemas.microsoft.com/office/drawing/2014/main" id="{0D22F77F-7D85-5D7E-EC3C-139B84459868}"/>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18BD803F-B5D1-6AF2-EB9F-109C0AFB2C80}"/>
              </a:ext>
            </a:extLst>
          </p:cNvPr>
          <p:cNvSpPr>
            <a:spLocks noGrp="1"/>
          </p:cNvSpPr>
          <p:nvPr>
            <p:ph type="sldNum" sz="quarter" idx="12"/>
          </p:nvPr>
        </p:nvSpPr>
        <p:spPr/>
        <p:txBody>
          <a:bodyPr/>
          <a:lstStyle/>
          <a:p>
            <a:fld id="{B50ACEEC-EFFD-4548-850B-9C3E62EB7A38}" type="slidenum">
              <a:rPr lang="en-NZ" smtClean="0"/>
              <a:t>‹#›</a:t>
            </a:fld>
            <a:endParaRPr lang="en-NZ"/>
          </a:p>
        </p:txBody>
      </p:sp>
    </p:spTree>
    <p:extLst>
      <p:ext uri="{BB962C8B-B14F-4D97-AF65-F5344CB8AC3E}">
        <p14:creationId xmlns:p14="http://schemas.microsoft.com/office/powerpoint/2010/main" val="3011613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B206D-1576-2274-10A6-BC8A65198C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F5EE6CA3-55DE-2332-EC0D-4A7D8F7FF6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92057C5B-3D34-0805-57CC-02D8668A08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139EF3-79F0-88BC-C531-2C8C65184CCC}"/>
              </a:ext>
            </a:extLst>
          </p:cNvPr>
          <p:cNvSpPr>
            <a:spLocks noGrp="1"/>
          </p:cNvSpPr>
          <p:nvPr>
            <p:ph type="dt" sz="half" idx="10"/>
          </p:nvPr>
        </p:nvSpPr>
        <p:spPr/>
        <p:txBody>
          <a:bodyPr/>
          <a:lstStyle/>
          <a:p>
            <a:fld id="{F389A7B5-EB0E-4D1E-9D80-86B93E7DD8A4}" type="datetimeFigureOut">
              <a:rPr lang="en-NZ" smtClean="0"/>
              <a:t>25/05/2026</a:t>
            </a:fld>
            <a:endParaRPr lang="en-NZ"/>
          </a:p>
        </p:txBody>
      </p:sp>
      <p:sp>
        <p:nvSpPr>
          <p:cNvPr id="6" name="Footer Placeholder 5">
            <a:extLst>
              <a:ext uri="{FF2B5EF4-FFF2-40B4-BE49-F238E27FC236}">
                <a16:creationId xmlns:a16="http://schemas.microsoft.com/office/drawing/2014/main" id="{B6E7EA19-4DA1-1155-FEE2-C76FB3CB6B5A}"/>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59B1AFD9-B2A4-CCBB-1E18-679457EC4D7A}"/>
              </a:ext>
            </a:extLst>
          </p:cNvPr>
          <p:cNvSpPr>
            <a:spLocks noGrp="1"/>
          </p:cNvSpPr>
          <p:nvPr>
            <p:ph type="sldNum" sz="quarter" idx="12"/>
          </p:nvPr>
        </p:nvSpPr>
        <p:spPr/>
        <p:txBody>
          <a:bodyPr/>
          <a:lstStyle/>
          <a:p>
            <a:fld id="{B50ACEEC-EFFD-4548-850B-9C3E62EB7A38}" type="slidenum">
              <a:rPr lang="en-NZ" smtClean="0"/>
              <a:t>‹#›</a:t>
            </a:fld>
            <a:endParaRPr lang="en-NZ"/>
          </a:p>
        </p:txBody>
      </p:sp>
    </p:spTree>
    <p:extLst>
      <p:ext uri="{BB962C8B-B14F-4D97-AF65-F5344CB8AC3E}">
        <p14:creationId xmlns:p14="http://schemas.microsoft.com/office/powerpoint/2010/main" val="1338887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0D918-1A2A-59D4-7ECD-8A76C0C798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60AB1AD6-F353-D0B5-095C-5EAC6C3A59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275027AB-1050-84E0-E03A-575843A18A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26B57C-363E-7782-03D4-7C09004C4F99}"/>
              </a:ext>
            </a:extLst>
          </p:cNvPr>
          <p:cNvSpPr>
            <a:spLocks noGrp="1"/>
          </p:cNvSpPr>
          <p:nvPr>
            <p:ph type="dt" sz="half" idx="10"/>
          </p:nvPr>
        </p:nvSpPr>
        <p:spPr/>
        <p:txBody>
          <a:bodyPr/>
          <a:lstStyle/>
          <a:p>
            <a:fld id="{F389A7B5-EB0E-4D1E-9D80-86B93E7DD8A4}" type="datetimeFigureOut">
              <a:rPr lang="en-NZ" smtClean="0"/>
              <a:t>25/05/2026</a:t>
            </a:fld>
            <a:endParaRPr lang="en-NZ"/>
          </a:p>
        </p:txBody>
      </p:sp>
      <p:sp>
        <p:nvSpPr>
          <p:cNvPr id="6" name="Footer Placeholder 5">
            <a:extLst>
              <a:ext uri="{FF2B5EF4-FFF2-40B4-BE49-F238E27FC236}">
                <a16:creationId xmlns:a16="http://schemas.microsoft.com/office/drawing/2014/main" id="{184AC35A-542B-4D8B-F55D-FC5724AF08DB}"/>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693F0859-7A3B-68CA-4299-5C5DBCB952A4}"/>
              </a:ext>
            </a:extLst>
          </p:cNvPr>
          <p:cNvSpPr>
            <a:spLocks noGrp="1"/>
          </p:cNvSpPr>
          <p:nvPr>
            <p:ph type="sldNum" sz="quarter" idx="12"/>
          </p:nvPr>
        </p:nvSpPr>
        <p:spPr/>
        <p:txBody>
          <a:bodyPr/>
          <a:lstStyle/>
          <a:p>
            <a:fld id="{B50ACEEC-EFFD-4548-850B-9C3E62EB7A38}" type="slidenum">
              <a:rPr lang="en-NZ" smtClean="0"/>
              <a:t>‹#›</a:t>
            </a:fld>
            <a:endParaRPr lang="en-NZ"/>
          </a:p>
        </p:txBody>
      </p:sp>
    </p:spTree>
    <p:extLst>
      <p:ext uri="{BB962C8B-B14F-4D97-AF65-F5344CB8AC3E}">
        <p14:creationId xmlns:p14="http://schemas.microsoft.com/office/powerpoint/2010/main" val="1359161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4A72D-5919-0945-8664-9ADC7313FA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2F389801-8423-9421-7406-F2AFAE9AC8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25B27C7C-0F68-700C-69C6-4AE26CA710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389A7B5-EB0E-4D1E-9D80-86B93E7DD8A4}" type="datetimeFigureOut">
              <a:rPr lang="en-NZ" smtClean="0"/>
              <a:t>25/05/2026</a:t>
            </a:fld>
            <a:endParaRPr lang="en-NZ"/>
          </a:p>
        </p:txBody>
      </p:sp>
      <p:sp>
        <p:nvSpPr>
          <p:cNvPr id="5" name="Footer Placeholder 4">
            <a:extLst>
              <a:ext uri="{FF2B5EF4-FFF2-40B4-BE49-F238E27FC236}">
                <a16:creationId xmlns:a16="http://schemas.microsoft.com/office/drawing/2014/main" id="{9D2984D1-9570-7B40-80B2-77B05D96BE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CE6B40A0-FB79-7A08-7A1C-1D78BA4ADC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50ACEEC-EFFD-4548-850B-9C3E62EB7A38}" type="slidenum">
              <a:rPr lang="en-NZ" smtClean="0"/>
              <a:t>‹#›</a:t>
            </a:fld>
            <a:endParaRPr lang="en-NZ"/>
          </a:p>
        </p:txBody>
      </p:sp>
    </p:spTree>
    <p:extLst>
      <p:ext uri="{BB962C8B-B14F-4D97-AF65-F5344CB8AC3E}">
        <p14:creationId xmlns:p14="http://schemas.microsoft.com/office/powerpoint/2010/main" val="452497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jp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hyperlink" Target="https://commons.wikimedia.org/wiki/Category:Road_vehicle_couplers?uselang=it"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21AE47C-291A-45B0-E4DF-83D9C3625EA0}"/>
              </a:ext>
            </a:extLst>
          </p:cNvPr>
          <p:cNvPicPr>
            <a:picLocks noChangeAspect="1"/>
          </p:cNvPicPr>
          <p:nvPr/>
        </p:nvPicPr>
        <p:blipFill>
          <a:blip r:embed="rId3">
            <a:extLst>
              <a:ext uri="{28A0092B-C50C-407E-A947-70E740481C1C}">
                <a14:useLocalDpi xmlns:a14="http://schemas.microsoft.com/office/drawing/2010/main" val="0"/>
              </a:ext>
            </a:extLst>
          </a:blip>
          <a:srcRect t="14854" b="14854"/>
          <a:stretch/>
        </p:blipFill>
        <p:spPr>
          <a:xfrm>
            <a:off x="456817" y="683342"/>
            <a:ext cx="11277600" cy="5943600"/>
          </a:xfrm>
          <a:prstGeom prst="rect">
            <a:avLst/>
          </a:prstGeom>
        </p:spPr>
      </p:pic>
      <p:sp>
        <p:nvSpPr>
          <p:cNvPr id="6" name="TextBox 5">
            <a:extLst>
              <a:ext uri="{FF2B5EF4-FFF2-40B4-BE49-F238E27FC236}">
                <a16:creationId xmlns:a16="http://schemas.microsoft.com/office/drawing/2014/main" id="{EEC69EC6-0E18-C821-D494-3B4C513F8BD9}"/>
              </a:ext>
            </a:extLst>
          </p:cNvPr>
          <p:cNvSpPr txBox="1"/>
          <p:nvPr/>
        </p:nvSpPr>
        <p:spPr>
          <a:xfrm>
            <a:off x="1309188" y="5611279"/>
            <a:ext cx="9811097" cy="1015663"/>
          </a:xfrm>
          <a:prstGeom prst="rect">
            <a:avLst/>
          </a:prstGeom>
          <a:noFill/>
        </p:spPr>
        <p:txBody>
          <a:bodyPr wrap="square" rtlCol="0">
            <a:spAutoFit/>
          </a:bodyPr>
          <a:lstStyle/>
          <a:p>
            <a:r>
              <a:rPr lang="en-NZ" sz="6000" b="1" dirty="0">
                <a:solidFill>
                  <a:srgbClr val="FFFF00"/>
                </a:solidFill>
              </a:rPr>
              <a:t>Trailer  Safety Workshops</a:t>
            </a:r>
          </a:p>
        </p:txBody>
      </p:sp>
    </p:spTree>
    <p:extLst>
      <p:ext uri="{BB962C8B-B14F-4D97-AF65-F5344CB8AC3E}">
        <p14:creationId xmlns:p14="http://schemas.microsoft.com/office/powerpoint/2010/main" val="3860129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A7F3BF-8763-4074-AD77-92790AF31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7A9648D6-B41B-42D0-A817-AE2607B0B5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4200" y="554152"/>
            <a:ext cx="574177" cy="1075866"/>
            <a:chOff x="10994200" y="554152"/>
            <a:chExt cx="574177" cy="1075866"/>
          </a:xfrm>
        </p:grpSpPr>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13369"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3"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55951"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94200"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grpSp>
      <p:cxnSp>
        <p:nvCxnSpPr>
          <p:cNvPr id="16" name="Straight Connector 15">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7" name="TextBox 2">
            <a:extLst>
              <a:ext uri="{FF2B5EF4-FFF2-40B4-BE49-F238E27FC236}">
                <a16:creationId xmlns:a16="http://schemas.microsoft.com/office/drawing/2014/main" id="{77DE66FA-D88F-A56D-1DEE-FDECB1062A6F}"/>
              </a:ext>
            </a:extLst>
          </p:cNvPr>
          <p:cNvGraphicFramePr/>
          <p:nvPr>
            <p:extLst>
              <p:ext uri="{D42A27DB-BD31-4B8C-83A1-F6EECF244321}">
                <p14:modId xmlns:p14="http://schemas.microsoft.com/office/powerpoint/2010/main" val="2451106455"/>
              </p:ext>
            </p:extLst>
          </p:nvPr>
        </p:nvGraphicFramePr>
        <p:xfrm>
          <a:off x="1522035" y="1766631"/>
          <a:ext cx="9356107" cy="439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5F550D9D-0EDC-4370-4BCC-81A5996B7C15}"/>
              </a:ext>
            </a:extLst>
          </p:cNvPr>
          <p:cNvSpPr txBox="1"/>
          <p:nvPr/>
        </p:nvSpPr>
        <p:spPr>
          <a:xfrm>
            <a:off x="698090" y="554152"/>
            <a:ext cx="6872749" cy="769441"/>
          </a:xfrm>
          <a:prstGeom prst="rect">
            <a:avLst/>
          </a:prstGeom>
          <a:noFill/>
        </p:spPr>
        <p:txBody>
          <a:bodyPr wrap="square" rtlCol="0">
            <a:spAutoFit/>
          </a:bodyPr>
          <a:lstStyle/>
          <a:p>
            <a:r>
              <a:rPr lang="en-NZ" sz="4400" b="1" dirty="0">
                <a:solidFill>
                  <a:srgbClr val="FFFF00"/>
                </a:solidFill>
              </a:rPr>
              <a:t>Why Now?</a:t>
            </a:r>
          </a:p>
        </p:txBody>
      </p:sp>
    </p:spTree>
    <p:extLst>
      <p:ext uri="{BB962C8B-B14F-4D97-AF65-F5344CB8AC3E}">
        <p14:creationId xmlns:p14="http://schemas.microsoft.com/office/powerpoint/2010/main" val="872049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5F2FEAF-D004-726A-C22B-F30335153C6F}"/>
              </a:ext>
            </a:extLst>
          </p:cNvPr>
          <p:cNvPicPr>
            <a:picLocks noChangeAspect="1"/>
          </p:cNvPicPr>
          <p:nvPr/>
        </p:nvPicPr>
        <p:blipFill>
          <a:blip r:embed="rId3">
            <a:extLst>
              <a:ext uri="{28A0092B-C50C-407E-A947-70E740481C1C}">
                <a14:useLocalDpi xmlns:a14="http://schemas.microsoft.com/office/drawing/2010/main" val="0"/>
              </a:ext>
            </a:extLst>
          </a:blip>
          <a:srcRect b="5750"/>
          <a:stretch/>
        </p:blipFill>
        <p:spPr>
          <a:xfrm>
            <a:off x="1" y="10"/>
            <a:ext cx="9669642" cy="6857990"/>
          </a:xfrm>
          <a:prstGeom prst="rect">
            <a:avLst/>
          </a:prstGeom>
        </p:spPr>
      </p:pic>
      <p:sp>
        <p:nvSpPr>
          <p:cNvPr id="20" name="Rectangle 1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ED7AC3BB-6489-B805-D027-DC9F05901EC9}"/>
              </a:ext>
            </a:extLst>
          </p:cNvPr>
          <p:cNvSpPr txBox="1"/>
          <p:nvPr/>
        </p:nvSpPr>
        <p:spPr>
          <a:xfrm>
            <a:off x="7001759" y="1873762"/>
            <a:ext cx="5335767" cy="486133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100" b="1" dirty="0"/>
          </a:p>
          <a:p>
            <a:pPr indent="-228600">
              <a:lnSpc>
                <a:spcPct val="90000"/>
              </a:lnSpc>
              <a:spcAft>
                <a:spcPts val="600"/>
              </a:spcAft>
              <a:buFont typeface="Arial" panose="020B0604020202020204" pitchFamily="34" charset="0"/>
              <a:buChar char="•"/>
            </a:pPr>
            <a:r>
              <a:rPr lang="en-US" sz="2800" b="1" dirty="0"/>
              <a:t>Injury Prevention</a:t>
            </a:r>
          </a:p>
          <a:p>
            <a:pPr>
              <a:lnSpc>
                <a:spcPct val="90000"/>
              </a:lnSpc>
              <a:spcAft>
                <a:spcPts val="600"/>
              </a:spcAft>
            </a:pPr>
            <a:endParaRPr lang="en-US" sz="2800" b="1" dirty="0"/>
          </a:p>
          <a:p>
            <a:pPr indent="-228600">
              <a:lnSpc>
                <a:spcPct val="90000"/>
              </a:lnSpc>
              <a:spcAft>
                <a:spcPts val="600"/>
              </a:spcAft>
              <a:buFont typeface="Arial" panose="020B0604020202020204" pitchFamily="34" charset="0"/>
              <a:buChar char="•"/>
            </a:pPr>
            <a:r>
              <a:rPr lang="en-US" sz="2800" b="1" dirty="0"/>
              <a:t>Avoid Property Damage</a:t>
            </a:r>
          </a:p>
          <a:p>
            <a:pPr>
              <a:lnSpc>
                <a:spcPct val="90000"/>
              </a:lnSpc>
              <a:spcAft>
                <a:spcPts val="600"/>
              </a:spcAft>
            </a:pPr>
            <a:endParaRPr lang="en-US" sz="2800" b="1" dirty="0"/>
          </a:p>
          <a:p>
            <a:pPr indent="-228600">
              <a:lnSpc>
                <a:spcPct val="90000"/>
              </a:lnSpc>
              <a:spcAft>
                <a:spcPts val="600"/>
              </a:spcAft>
              <a:buFont typeface="Arial" panose="020B0604020202020204" pitchFamily="34" charset="0"/>
              <a:buChar char="•"/>
            </a:pPr>
            <a:r>
              <a:rPr lang="en-US" sz="2800" b="1" dirty="0"/>
              <a:t>Compliance with Regulations</a:t>
            </a:r>
          </a:p>
          <a:p>
            <a:pPr marL="457200" indent="-228600">
              <a:lnSpc>
                <a:spcPct val="90000"/>
              </a:lnSpc>
              <a:spcAft>
                <a:spcPts val="600"/>
              </a:spcAft>
              <a:buFont typeface="Arial" panose="020B0604020202020204" pitchFamily="34" charset="0"/>
              <a:buChar char="•"/>
            </a:pPr>
            <a:endParaRPr lang="en-US" sz="2800" b="1" dirty="0"/>
          </a:p>
          <a:p>
            <a:pPr marL="342900" indent="-342900">
              <a:lnSpc>
                <a:spcPct val="90000"/>
              </a:lnSpc>
              <a:spcAft>
                <a:spcPts val="600"/>
              </a:spcAft>
              <a:buFont typeface="Arial" panose="020B0604020202020204" pitchFamily="34" charset="0"/>
              <a:buChar char="•"/>
            </a:pPr>
            <a:r>
              <a:rPr lang="en-US" sz="2800" b="1" dirty="0"/>
              <a:t>Efficiency and Productivity</a:t>
            </a:r>
          </a:p>
        </p:txBody>
      </p:sp>
      <p:sp>
        <p:nvSpPr>
          <p:cNvPr id="4" name="TextBox 3">
            <a:extLst>
              <a:ext uri="{FF2B5EF4-FFF2-40B4-BE49-F238E27FC236}">
                <a16:creationId xmlns:a16="http://schemas.microsoft.com/office/drawing/2014/main" id="{E558FB14-C871-35B2-678D-D0BA84200CD8}"/>
              </a:ext>
            </a:extLst>
          </p:cNvPr>
          <p:cNvSpPr txBox="1"/>
          <p:nvPr/>
        </p:nvSpPr>
        <p:spPr>
          <a:xfrm>
            <a:off x="4505585" y="0"/>
            <a:ext cx="7932221" cy="1426224"/>
          </a:xfrm>
          <a:prstGeom prst="rect">
            <a:avLst/>
          </a:prstGeom>
          <a:noFill/>
        </p:spPr>
        <p:txBody>
          <a:bodyPr wrap="square">
            <a:spAutoFit/>
          </a:bodyPr>
          <a:lstStyle/>
          <a:p>
            <a:pPr algn="ctr">
              <a:lnSpc>
                <a:spcPct val="90000"/>
              </a:lnSpc>
              <a:spcAft>
                <a:spcPts val="600"/>
              </a:spcAft>
            </a:pPr>
            <a:r>
              <a:rPr lang="en-US" sz="4800" b="1" dirty="0">
                <a:solidFill>
                  <a:srgbClr val="FFFF00"/>
                </a:solidFill>
              </a:rPr>
              <a:t>Why Trailer Safety Training is Crucial</a:t>
            </a:r>
          </a:p>
        </p:txBody>
      </p:sp>
    </p:spTree>
    <p:extLst>
      <p:ext uri="{BB962C8B-B14F-4D97-AF65-F5344CB8AC3E}">
        <p14:creationId xmlns:p14="http://schemas.microsoft.com/office/powerpoint/2010/main" val="4183974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08CCDC-EF19-13FA-5AB1-19A85962206D}"/>
              </a:ext>
            </a:extLst>
          </p:cNvPr>
          <p:cNvPicPr>
            <a:picLocks noChangeAspect="1"/>
          </p:cNvPicPr>
          <p:nvPr/>
        </p:nvPicPr>
        <p:blipFill>
          <a:blip r:embed="rId3">
            <a:extLst>
              <a:ext uri="{28A0092B-C50C-407E-A947-70E740481C1C}">
                <a14:useLocalDpi xmlns:a14="http://schemas.microsoft.com/office/drawing/2010/main" val="0"/>
              </a:ext>
            </a:extLst>
          </a:blip>
          <a:srcRect t="2709" b="2709"/>
          <a:stretch/>
        </p:blipFill>
        <p:spPr>
          <a:xfrm>
            <a:off x="-3047"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764E962F-9064-5667-E4B8-4E0B9783D95F}"/>
              </a:ext>
            </a:extLst>
          </p:cNvPr>
          <p:cNvSpPr txBox="1"/>
          <p:nvPr/>
        </p:nvSpPr>
        <p:spPr>
          <a:xfrm>
            <a:off x="7592916" y="1811852"/>
            <a:ext cx="4599084" cy="4729194"/>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endParaRPr lang="en-US" sz="2400" b="1" dirty="0"/>
          </a:p>
          <a:p>
            <a:pPr marL="342900" indent="-342900">
              <a:lnSpc>
                <a:spcPct val="90000"/>
              </a:lnSpc>
              <a:spcAft>
                <a:spcPts val="600"/>
              </a:spcAft>
              <a:buFont typeface="Wingdings" panose="05000000000000000000" pitchFamily="2" charset="2"/>
              <a:buChar char="Ø"/>
            </a:pPr>
            <a:r>
              <a:rPr lang="en-US" sz="2800" b="1" dirty="0"/>
              <a:t>Loading and Weight Distribution</a:t>
            </a:r>
          </a:p>
          <a:p>
            <a:pPr>
              <a:lnSpc>
                <a:spcPct val="90000"/>
              </a:lnSpc>
              <a:spcAft>
                <a:spcPts val="600"/>
              </a:spcAft>
            </a:pPr>
            <a:endParaRPr lang="en-US" sz="2800" b="1" dirty="0"/>
          </a:p>
          <a:p>
            <a:pPr marL="342900" indent="-342900">
              <a:lnSpc>
                <a:spcPct val="90000"/>
              </a:lnSpc>
              <a:spcAft>
                <a:spcPts val="600"/>
              </a:spcAft>
              <a:buFont typeface="Wingdings" panose="05000000000000000000" pitchFamily="2" charset="2"/>
              <a:buChar char="Ø"/>
            </a:pPr>
            <a:r>
              <a:rPr lang="en-US" sz="2800" b="1" dirty="0"/>
              <a:t>Hitching and Coupling</a:t>
            </a:r>
          </a:p>
          <a:p>
            <a:pPr>
              <a:lnSpc>
                <a:spcPct val="90000"/>
              </a:lnSpc>
              <a:spcAft>
                <a:spcPts val="600"/>
              </a:spcAft>
            </a:pPr>
            <a:endParaRPr lang="en-US" sz="2800" b="1" dirty="0"/>
          </a:p>
          <a:p>
            <a:pPr marL="342900" indent="-342900">
              <a:lnSpc>
                <a:spcPct val="90000"/>
              </a:lnSpc>
              <a:spcAft>
                <a:spcPts val="600"/>
              </a:spcAft>
              <a:buFont typeface="Wingdings" panose="05000000000000000000" pitchFamily="2" charset="2"/>
              <a:buChar char="Ø"/>
            </a:pPr>
            <a:r>
              <a:rPr lang="en-US" sz="2800" b="1" dirty="0"/>
              <a:t>Trailer Inspection</a:t>
            </a:r>
          </a:p>
          <a:p>
            <a:pPr>
              <a:lnSpc>
                <a:spcPct val="90000"/>
              </a:lnSpc>
              <a:spcAft>
                <a:spcPts val="600"/>
              </a:spcAft>
            </a:pPr>
            <a:endParaRPr lang="en-US" sz="2800" b="1" dirty="0"/>
          </a:p>
          <a:p>
            <a:pPr marL="342900" indent="-342900">
              <a:lnSpc>
                <a:spcPct val="90000"/>
              </a:lnSpc>
              <a:spcAft>
                <a:spcPts val="600"/>
              </a:spcAft>
              <a:buFont typeface="Wingdings" panose="05000000000000000000" pitchFamily="2" charset="2"/>
              <a:buChar char="Ø"/>
            </a:pPr>
            <a:r>
              <a:rPr lang="en-US" sz="2800" b="1" dirty="0"/>
              <a:t>Emergency Procedures</a:t>
            </a:r>
            <a:endParaRPr lang="en-US" sz="2800" dirty="0"/>
          </a:p>
        </p:txBody>
      </p:sp>
      <p:sp>
        <p:nvSpPr>
          <p:cNvPr id="6" name="TextBox 5">
            <a:extLst>
              <a:ext uri="{FF2B5EF4-FFF2-40B4-BE49-F238E27FC236}">
                <a16:creationId xmlns:a16="http://schemas.microsoft.com/office/drawing/2014/main" id="{5D07ACA3-9CC0-AC03-FD57-586EA20A098B}"/>
              </a:ext>
            </a:extLst>
          </p:cNvPr>
          <p:cNvSpPr txBox="1"/>
          <p:nvPr/>
        </p:nvSpPr>
        <p:spPr>
          <a:xfrm>
            <a:off x="100336" y="248411"/>
            <a:ext cx="9663546" cy="1315040"/>
          </a:xfrm>
          <a:prstGeom prst="rect">
            <a:avLst/>
          </a:prstGeom>
          <a:noFill/>
        </p:spPr>
        <p:txBody>
          <a:bodyPr wrap="square">
            <a:spAutoFit/>
          </a:bodyPr>
          <a:lstStyle/>
          <a:p>
            <a:pPr>
              <a:lnSpc>
                <a:spcPct val="90000"/>
              </a:lnSpc>
              <a:spcAft>
                <a:spcPts val="600"/>
              </a:spcAft>
            </a:pPr>
            <a:r>
              <a:rPr lang="en-US" sz="4400" b="1" dirty="0">
                <a:solidFill>
                  <a:srgbClr val="FFFF00"/>
                </a:solidFill>
              </a:rPr>
              <a:t>Key Components of Trailer Safety Training</a:t>
            </a:r>
          </a:p>
        </p:txBody>
      </p:sp>
    </p:spTree>
    <p:extLst>
      <p:ext uri="{BB962C8B-B14F-4D97-AF65-F5344CB8AC3E}">
        <p14:creationId xmlns:p14="http://schemas.microsoft.com/office/powerpoint/2010/main" val="1661529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truck with a trailer attached to it">
            <a:extLst>
              <a:ext uri="{FF2B5EF4-FFF2-40B4-BE49-F238E27FC236}">
                <a16:creationId xmlns:a16="http://schemas.microsoft.com/office/drawing/2014/main" id="{9D09A66D-8660-3185-284E-535B13629DCC}"/>
              </a:ext>
            </a:extLst>
          </p:cNvPr>
          <p:cNvPicPr>
            <a:picLocks noChangeAspect="1"/>
          </p:cNvPicPr>
          <p:nvPr/>
        </p:nvPicPr>
        <p:blipFill>
          <a:blip r:embed="rId3">
            <a:extLst>
              <a:ext uri="{28A0092B-C50C-407E-A947-70E740481C1C}">
                <a14:useLocalDpi xmlns:a14="http://schemas.microsoft.com/office/drawing/2010/main" val="0"/>
              </a:ext>
            </a:extLst>
          </a:blip>
          <a:srcRect b="25014"/>
          <a:stretch/>
        </p:blipFill>
        <p:spPr>
          <a:xfrm>
            <a:off x="20" y="1282"/>
            <a:ext cx="12191980" cy="6856718"/>
          </a:xfrm>
          <a:prstGeom prst="rect">
            <a:avLst/>
          </a:prstGeom>
        </p:spPr>
      </p:pic>
    </p:spTree>
    <p:extLst>
      <p:ext uri="{BB962C8B-B14F-4D97-AF65-F5344CB8AC3E}">
        <p14:creationId xmlns:p14="http://schemas.microsoft.com/office/powerpoint/2010/main" val="3937096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B47292-A80A-E36A-728B-F57DB4E27D1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3DD8D85-E4BF-03D2-4E84-D6AD69F490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truck with a trailer attached to it">
            <a:extLst>
              <a:ext uri="{FF2B5EF4-FFF2-40B4-BE49-F238E27FC236}">
                <a16:creationId xmlns:a16="http://schemas.microsoft.com/office/drawing/2014/main" id="{53F4EB81-9E31-8AF1-4929-AB7CB541407E}"/>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b="25014"/>
          <a:stretch/>
        </p:blipFill>
        <p:spPr>
          <a:xfrm>
            <a:off x="20" y="78658"/>
            <a:ext cx="12191980" cy="6856718"/>
          </a:xfrm>
          <a:prstGeom prst="rect">
            <a:avLst/>
          </a:prstGeom>
        </p:spPr>
      </p:pic>
      <p:sp>
        <p:nvSpPr>
          <p:cNvPr id="6" name="TextBox 5">
            <a:extLst>
              <a:ext uri="{FF2B5EF4-FFF2-40B4-BE49-F238E27FC236}">
                <a16:creationId xmlns:a16="http://schemas.microsoft.com/office/drawing/2014/main" id="{0E6089B8-B202-084C-FECE-8FDD59BAED4A}"/>
              </a:ext>
            </a:extLst>
          </p:cNvPr>
          <p:cNvSpPr txBox="1"/>
          <p:nvPr/>
        </p:nvSpPr>
        <p:spPr>
          <a:xfrm>
            <a:off x="137652" y="375511"/>
            <a:ext cx="11533238" cy="923330"/>
          </a:xfrm>
          <a:prstGeom prst="rect">
            <a:avLst/>
          </a:prstGeom>
          <a:noFill/>
        </p:spPr>
        <p:txBody>
          <a:bodyPr wrap="square">
            <a:spAutoFit/>
          </a:bodyPr>
          <a:lstStyle/>
          <a:p>
            <a:r>
              <a:rPr lang="en-US" sz="5400" b="1" dirty="0">
                <a:solidFill>
                  <a:srgbClr val="FFFF00"/>
                </a:solidFill>
              </a:rPr>
              <a:t>Risks &amp; Statistics</a:t>
            </a:r>
            <a:endParaRPr lang="en-NZ" sz="5400" b="1" dirty="0">
              <a:solidFill>
                <a:srgbClr val="FFFF00"/>
              </a:solidFill>
            </a:endParaRPr>
          </a:p>
        </p:txBody>
      </p:sp>
      <p:sp>
        <p:nvSpPr>
          <p:cNvPr id="9" name="TextBox 8">
            <a:extLst>
              <a:ext uri="{FF2B5EF4-FFF2-40B4-BE49-F238E27FC236}">
                <a16:creationId xmlns:a16="http://schemas.microsoft.com/office/drawing/2014/main" id="{FC63EF2F-9F41-AC21-437D-01B28BD4C09B}"/>
              </a:ext>
            </a:extLst>
          </p:cNvPr>
          <p:cNvSpPr txBox="1"/>
          <p:nvPr/>
        </p:nvSpPr>
        <p:spPr>
          <a:xfrm>
            <a:off x="253182" y="2096557"/>
            <a:ext cx="6189406" cy="830997"/>
          </a:xfrm>
          <a:prstGeom prst="rect">
            <a:avLst/>
          </a:prstGeom>
          <a:noFill/>
        </p:spPr>
        <p:txBody>
          <a:bodyPr wrap="square">
            <a:spAutoFit/>
          </a:bodyPr>
          <a:lstStyle/>
          <a:p>
            <a:r>
              <a:rPr lang="en-US" sz="4800" b="1" dirty="0"/>
              <a:t>Trailer sway</a:t>
            </a:r>
            <a:endParaRPr lang="en-NZ" sz="4800" b="1" dirty="0"/>
          </a:p>
        </p:txBody>
      </p:sp>
      <p:graphicFrame>
        <p:nvGraphicFramePr>
          <p:cNvPr id="11" name="TextBox 3">
            <a:extLst>
              <a:ext uri="{FF2B5EF4-FFF2-40B4-BE49-F238E27FC236}">
                <a16:creationId xmlns:a16="http://schemas.microsoft.com/office/drawing/2014/main" id="{59179B02-B31C-20CE-E8D8-58F1D927CD1B}"/>
              </a:ext>
            </a:extLst>
          </p:cNvPr>
          <p:cNvGraphicFramePr/>
          <p:nvPr/>
        </p:nvGraphicFramePr>
        <p:xfrm>
          <a:off x="353960" y="3295783"/>
          <a:ext cx="9547123" cy="35394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4976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20960D-844A-D5B6-4AAC-B3439205B8D7}"/>
              </a:ext>
            </a:extLst>
          </p:cNvPr>
          <p:cNvPicPr>
            <a:picLocks noChangeAspect="1"/>
          </p:cNvPicPr>
          <p:nvPr/>
        </p:nvPicPr>
        <p:blipFill>
          <a:blip r:embed="rId3">
            <a:extLst>
              <a:ext uri="{28A0092B-C50C-407E-A947-70E740481C1C}">
                <a14:useLocalDpi xmlns:a14="http://schemas.microsoft.com/office/drawing/2010/main" val="0"/>
              </a:ext>
            </a:extLst>
          </a:blip>
          <a:srcRect t="29731" b="29731"/>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extBox 2">
            <a:extLst>
              <a:ext uri="{FF2B5EF4-FFF2-40B4-BE49-F238E27FC236}">
                <a16:creationId xmlns:a16="http://schemas.microsoft.com/office/drawing/2014/main" id="{03C9C74B-6BF4-47BA-4DE3-C846305CE034}"/>
              </a:ext>
            </a:extLst>
          </p:cNvPr>
          <p:cNvSpPr txBox="1"/>
          <p:nvPr/>
        </p:nvSpPr>
        <p:spPr>
          <a:xfrm>
            <a:off x="1076784" y="1952244"/>
            <a:ext cx="11115196" cy="2452687"/>
          </a:xfrm>
          <a:prstGeom prst="rect">
            <a:avLst/>
          </a:prstGeom>
        </p:spPr>
        <p:txBody>
          <a:bodyPr vert="horz" lIns="91440" tIns="45720" rIns="91440" bIns="45720" rtlCol="0" anchor="ctr">
            <a:noAutofit/>
          </a:bodyPr>
          <a:lstStyle/>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r>
              <a:rPr lang="en-US" sz="2800" b="1" dirty="0"/>
              <a:t>Improved Safety Awareness:</a:t>
            </a:r>
            <a:r>
              <a:rPr lang="en-US" sz="2800" dirty="0"/>
              <a:t> Employees become conscious of the risks and procedures that mitigate accidents.</a:t>
            </a:r>
          </a:p>
          <a:p>
            <a:pPr indent="-228600">
              <a:lnSpc>
                <a:spcPct val="90000"/>
              </a:lnSpc>
              <a:spcAft>
                <a:spcPts val="600"/>
              </a:spcAft>
              <a:buFont typeface="Arial" panose="020B0604020202020204" pitchFamily="34" charset="0"/>
              <a:buChar char="•"/>
            </a:pPr>
            <a:endParaRPr lang="en-US" sz="2800" dirty="0"/>
          </a:p>
          <a:p>
            <a:pPr>
              <a:lnSpc>
                <a:spcPct val="90000"/>
              </a:lnSpc>
              <a:spcAft>
                <a:spcPts val="600"/>
              </a:spcAft>
            </a:pPr>
            <a:r>
              <a:rPr lang="en-US" sz="2800" b="1" dirty="0"/>
              <a:t>Reduced Downtime:</a:t>
            </a:r>
            <a:r>
              <a:rPr lang="en-US" sz="2800" dirty="0"/>
              <a:t> Fewer accidents and incidents mean less equipment downtime.</a:t>
            </a:r>
          </a:p>
          <a:p>
            <a:pPr indent="-228600">
              <a:lnSpc>
                <a:spcPct val="90000"/>
              </a:lnSpc>
              <a:spcAft>
                <a:spcPts val="600"/>
              </a:spcAft>
              <a:buFont typeface="Arial" panose="020B0604020202020204" pitchFamily="34" charset="0"/>
              <a:buChar char="•"/>
            </a:pPr>
            <a:endParaRPr lang="en-US" sz="2800" dirty="0"/>
          </a:p>
          <a:p>
            <a:pPr>
              <a:lnSpc>
                <a:spcPct val="90000"/>
              </a:lnSpc>
              <a:spcAft>
                <a:spcPts val="600"/>
              </a:spcAft>
            </a:pPr>
            <a:r>
              <a:rPr lang="en-US" sz="2800" b="1" dirty="0"/>
              <a:t>Cost Savings:</a:t>
            </a:r>
            <a:r>
              <a:rPr lang="en-US" sz="2800" dirty="0"/>
              <a:t> Prevent injuries, property damage, and insurance claims through better safety.</a:t>
            </a:r>
          </a:p>
          <a:p>
            <a:pPr indent="-228600">
              <a:lnSpc>
                <a:spcPct val="90000"/>
              </a:lnSpc>
              <a:spcAft>
                <a:spcPts val="600"/>
              </a:spcAft>
              <a:buFont typeface="Arial" panose="020B0604020202020204" pitchFamily="34" charset="0"/>
              <a:buChar char="•"/>
            </a:pPr>
            <a:endParaRPr lang="en-US" sz="2800" dirty="0"/>
          </a:p>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r>
              <a:rPr lang="en-US" sz="1400" b="1" dirty="0"/>
              <a:t>Boosted Morale:</a:t>
            </a:r>
            <a:r>
              <a:rPr lang="en-US" sz="1400" dirty="0"/>
              <a:t> A safety-first environment creates trust, boosting staff morale and retention.</a:t>
            </a:r>
          </a:p>
        </p:txBody>
      </p:sp>
      <p:sp>
        <p:nvSpPr>
          <p:cNvPr id="7" name="TextBox 6">
            <a:extLst>
              <a:ext uri="{FF2B5EF4-FFF2-40B4-BE49-F238E27FC236}">
                <a16:creationId xmlns:a16="http://schemas.microsoft.com/office/drawing/2014/main" id="{1164A631-57CE-F29B-5203-119DFD8D4CB3}"/>
              </a:ext>
            </a:extLst>
          </p:cNvPr>
          <p:cNvSpPr txBox="1"/>
          <p:nvPr/>
        </p:nvSpPr>
        <p:spPr>
          <a:xfrm>
            <a:off x="0" y="108232"/>
            <a:ext cx="10926096" cy="928716"/>
          </a:xfrm>
          <a:prstGeom prst="rect">
            <a:avLst/>
          </a:prstGeom>
          <a:noFill/>
        </p:spPr>
        <p:txBody>
          <a:bodyPr wrap="square">
            <a:spAutoFit/>
          </a:bodyPr>
          <a:lstStyle/>
          <a:p>
            <a:pPr>
              <a:lnSpc>
                <a:spcPct val="90000"/>
              </a:lnSpc>
              <a:spcAft>
                <a:spcPts val="600"/>
              </a:spcAft>
            </a:pPr>
            <a:r>
              <a:rPr lang="en-US" sz="6000" b="1" dirty="0">
                <a:solidFill>
                  <a:srgbClr val="FFFF00"/>
                </a:solidFill>
              </a:rPr>
              <a:t>Benefits</a:t>
            </a:r>
            <a:r>
              <a:rPr lang="en-US" sz="5400" b="1" dirty="0">
                <a:solidFill>
                  <a:schemeClr val="bg1"/>
                </a:solidFill>
              </a:rPr>
              <a:t> </a:t>
            </a:r>
            <a:endParaRPr lang="en-US" sz="5400" b="1" dirty="0">
              <a:solidFill>
                <a:srgbClr val="FF0000"/>
              </a:solidFill>
            </a:endParaRPr>
          </a:p>
        </p:txBody>
      </p:sp>
    </p:spTree>
    <p:extLst>
      <p:ext uri="{BB962C8B-B14F-4D97-AF65-F5344CB8AC3E}">
        <p14:creationId xmlns:p14="http://schemas.microsoft.com/office/powerpoint/2010/main" val="703356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close-up of a tow ball&#10;&#10;Description automatically generated">
            <a:extLst>
              <a:ext uri="{FF2B5EF4-FFF2-40B4-BE49-F238E27FC236}">
                <a16:creationId xmlns:a16="http://schemas.microsoft.com/office/drawing/2014/main" id="{6186EEC8-FF9E-DF3D-911E-A4154148548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5915" r="18941" b="1"/>
          <a:stretch/>
        </p:blipFill>
        <p:spPr>
          <a:xfrm>
            <a:off x="827088" y="1498600"/>
            <a:ext cx="5260975" cy="4676775"/>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effectLst>
            <a:outerShdw blurRad="381000" dist="152400" dir="5400000" algn="t" rotWithShape="0">
              <a:prstClr val="black">
                <a:alpha val="10000"/>
              </a:prstClr>
            </a:outerShdw>
          </a:effectLst>
        </p:spPr>
      </p:pic>
      <p:grpSp>
        <p:nvGrpSpPr>
          <p:cNvPr id="42" name="Group 41">
            <a:extLst>
              <a:ext uri="{FF2B5EF4-FFF2-40B4-BE49-F238E27FC236}">
                <a16:creationId xmlns:a16="http://schemas.microsoft.com/office/drawing/2014/main" id="{0EAC7AFE-68C0-41EB-A1C7-108E60D7C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7088" y="4795537"/>
            <a:ext cx="5260975" cy="1410656"/>
            <a:chOff x="827088" y="4795537"/>
            <a:chExt cx="5260975" cy="1410656"/>
          </a:xfrm>
        </p:grpSpPr>
        <p:sp>
          <p:nvSpPr>
            <p:cNvPr id="43" name="Freeform: Shape 42">
              <a:extLst>
                <a:ext uri="{FF2B5EF4-FFF2-40B4-BE49-F238E27FC236}">
                  <a16:creationId xmlns:a16="http://schemas.microsoft.com/office/drawing/2014/main" id="{127393A7-D6DA-410B-8699-AA56B57BF7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Shape 43">
              <a:extLst>
                <a:ext uri="{FF2B5EF4-FFF2-40B4-BE49-F238E27FC236}">
                  <a16:creationId xmlns:a16="http://schemas.microsoft.com/office/drawing/2014/main" id="{8EC44C88-69E3-42EE-86E8-9B45F712B7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5">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extBox 2">
            <a:extLst>
              <a:ext uri="{FF2B5EF4-FFF2-40B4-BE49-F238E27FC236}">
                <a16:creationId xmlns:a16="http://schemas.microsoft.com/office/drawing/2014/main" id="{F0EAA6FF-B58A-8041-E345-3DD6577FB5C0}"/>
              </a:ext>
            </a:extLst>
          </p:cNvPr>
          <p:cNvSpPr txBox="1"/>
          <p:nvPr/>
        </p:nvSpPr>
        <p:spPr>
          <a:xfrm>
            <a:off x="6915151" y="1722071"/>
            <a:ext cx="5090293" cy="4229832"/>
          </a:xfrm>
          <a:prstGeom prst="rect">
            <a:avLst/>
          </a:prstGeom>
        </p:spPr>
        <p:txBody>
          <a:bodyPr vert="horz" lIns="91440" tIns="45720" rIns="91440" bIns="45720" rtlCol="0">
            <a:normAutofit fontScale="92500" lnSpcReduction="10000"/>
          </a:bodyPr>
          <a:lstStyle/>
          <a:p>
            <a:pPr>
              <a:lnSpc>
                <a:spcPct val="90000"/>
              </a:lnSpc>
              <a:spcAft>
                <a:spcPts val="600"/>
              </a:spcAft>
            </a:pPr>
            <a:r>
              <a:rPr lang="en-US" sz="4300" b="1" dirty="0">
                <a:solidFill>
                  <a:srgbClr val="FFFF00">
                    <a:alpha val="80000"/>
                  </a:srgbClr>
                </a:solidFill>
              </a:rPr>
              <a:t>Reap the Benefits</a:t>
            </a:r>
          </a:p>
          <a:p>
            <a:pPr indent="-228600">
              <a:lnSpc>
                <a:spcPct val="90000"/>
              </a:lnSpc>
              <a:spcAft>
                <a:spcPts val="600"/>
              </a:spcAft>
              <a:buFont typeface="Arial" panose="020B0604020202020204" pitchFamily="34" charset="0"/>
              <a:buChar char="•"/>
            </a:pPr>
            <a:endParaRPr lang="en-US" sz="3600" b="1" dirty="0">
              <a:solidFill>
                <a:schemeClr val="bg1">
                  <a:alpha val="80000"/>
                </a:schemeClr>
              </a:solidFill>
            </a:endParaRPr>
          </a:p>
          <a:p>
            <a:pPr indent="-228600">
              <a:lnSpc>
                <a:spcPct val="90000"/>
              </a:lnSpc>
              <a:spcAft>
                <a:spcPts val="600"/>
              </a:spcAft>
              <a:buFont typeface="Arial" panose="020B0604020202020204" pitchFamily="34" charset="0"/>
              <a:buChar char="•"/>
            </a:pPr>
            <a:endParaRPr lang="en-US" sz="3600" b="1" dirty="0">
              <a:solidFill>
                <a:schemeClr val="bg1">
                  <a:alpha val="80000"/>
                </a:schemeClr>
              </a:solidFill>
            </a:endParaRPr>
          </a:p>
          <a:p>
            <a:pPr indent="-228600">
              <a:lnSpc>
                <a:spcPct val="90000"/>
              </a:lnSpc>
              <a:spcAft>
                <a:spcPts val="600"/>
              </a:spcAft>
              <a:buFont typeface="Arial" panose="020B0604020202020204" pitchFamily="34" charset="0"/>
              <a:buChar char="•"/>
            </a:pPr>
            <a:r>
              <a:rPr lang="en-US" sz="3600" dirty="0">
                <a:solidFill>
                  <a:schemeClr val="bg1">
                    <a:alpha val="80000"/>
                  </a:schemeClr>
                </a:solidFill>
              </a:rPr>
              <a:t>Safety training is an essential investment in the well-being of your employees and the long-term success of your business</a:t>
            </a:r>
            <a:r>
              <a:rPr lang="en-US" sz="2200" dirty="0">
                <a:solidFill>
                  <a:schemeClr val="bg1">
                    <a:alpha val="80000"/>
                  </a:schemeClr>
                </a:solidFill>
              </a:rPr>
              <a:t>.</a:t>
            </a:r>
          </a:p>
          <a:p>
            <a:pPr indent="-228600">
              <a:lnSpc>
                <a:spcPct val="90000"/>
              </a:lnSpc>
              <a:spcAft>
                <a:spcPts val="600"/>
              </a:spcAft>
              <a:buFont typeface="Arial" panose="020B0604020202020204" pitchFamily="34" charset="0"/>
              <a:buChar char="•"/>
            </a:pPr>
            <a:endParaRPr lang="en-US" sz="2200" dirty="0">
              <a:solidFill>
                <a:schemeClr val="bg1">
                  <a:alpha val="80000"/>
                </a:schemeClr>
              </a:solidFill>
            </a:endParaRPr>
          </a:p>
          <a:p>
            <a:pPr indent="-228600">
              <a:lnSpc>
                <a:spcPct val="90000"/>
              </a:lnSpc>
              <a:spcAft>
                <a:spcPts val="600"/>
              </a:spcAft>
              <a:buFont typeface="Arial" panose="020B0604020202020204" pitchFamily="34" charset="0"/>
              <a:buChar char="•"/>
            </a:pPr>
            <a:endParaRPr lang="en-US" sz="2200" dirty="0">
              <a:solidFill>
                <a:schemeClr val="bg1">
                  <a:alpha val="80000"/>
                </a:schemeClr>
              </a:solidFill>
            </a:endParaRPr>
          </a:p>
          <a:p>
            <a:pPr indent="-228600">
              <a:lnSpc>
                <a:spcPct val="90000"/>
              </a:lnSpc>
              <a:spcAft>
                <a:spcPts val="600"/>
              </a:spcAft>
              <a:buFont typeface="Arial" panose="020B0604020202020204" pitchFamily="34" charset="0"/>
              <a:buChar char="•"/>
            </a:pPr>
            <a:endParaRPr lang="en-US" sz="2200" dirty="0">
              <a:solidFill>
                <a:schemeClr val="bg1">
                  <a:alpha val="80000"/>
                </a:schemeClr>
              </a:solidFill>
            </a:endParaRPr>
          </a:p>
          <a:p>
            <a:pPr indent="-228600">
              <a:lnSpc>
                <a:spcPct val="90000"/>
              </a:lnSpc>
              <a:spcAft>
                <a:spcPts val="600"/>
              </a:spcAft>
              <a:buFont typeface="Arial" panose="020B0604020202020204" pitchFamily="34" charset="0"/>
              <a:buChar char="•"/>
            </a:pPr>
            <a:endParaRPr lang="en-US" sz="2200" dirty="0">
              <a:solidFill>
                <a:schemeClr val="bg1">
                  <a:alpha val="80000"/>
                </a:schemeClr>
              </a:solidFill>
            </a:endParaRPr>
          </a:p>
          <a:p>
            <a:pPr indent="-228600">
              <a:lnSpc>
                <a:spcPct val="90000"/>
              </a:lnSpc>
              <a:spcAft>
                <a:spcPts val="600"/>
              </a:spcAft>
              <a:buFont typeface="Arial" panose="020B0604020202020204" pitchFamily="34" charset="0"/>
              <a:buChar char="•"/>
            </a:pPr>
            <a:endParaRPr lang="en-US" sz="2200" dirty="0">
              <a:solidFill>
                <a:schemeClr val="bg1">
                  <a:alpha val="80000"/>
                </a:schemeClr>
              </a:solidFill>
            </a:endParaRPr>
          </a:p>
        </p:txBody>
      </p:sp>
    </p:spTree>
    <p:extLst>
      <p:ext uri="{BB962C8B-B14F-4D97-AF65-F5344CB8AC3E}">
        <p14:creationId xmlns:p14="http://schemas.microsoft.com/office/powerpoint/2010/main" val="1367374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A3E5D3-6480-0D9A-2B0E-109808956711}"/>
            </a:ext>
          </a:extLst>
        </p:cNvPr>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33ADEAE5-B080-4DEC-819A-00E41A93F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D9FB580A-BA0E-4D5E-90F4-C42767A783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TextBox 5">
            <a:extLst>
              <a:ext uri="{FF2B5EF4-FFF2-40B4-BE49-F238E27FC236}">
                <a16:creationId xmlns:a16="http://schemas.microsoft.com/office/drawing/2014/main" id="{B90E6CD5-ADE3-6686-FEDE-CE6F27739655}"/>
              </a:ext>
            </a:extLst>
          </p:cNvPr>
          <p:cNvSpPr txBox="1"/>
          <p:nvPr/>
        </p:nvSpPr>
        <p:spPr>
          <a:xfrm>
            <a:off x="1355338" y="1583286"/>
            <a:ext cx="9679449" cy="1463136"/>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en-US" sz="4400" b="1" kern="1200" dirty="0">
                <a:solidFill>
                  <a:srgbClr val="FFFFFF"/>
                </a:solidFill>
                <a:ea typeface="+mj-ea"/>
                <a:cs typeface="+mj-cs"/>
              </a:rPr>
              <a:t>People deserve to be well trained and looked after, your business won’t run without them</a:t>
            </a:r>
            <a:endParaRPr lang="en-US" sz="4400" kern="1200" dirty="0">
              <a:solidFill>
                <a:srgbClr val="FFFFFF"/>
              </a:solidFill>
              <a:ea typeface="+mj-ea"/>
              <a:cs typeface="+mj-cs"/>
            </a:endParaRPr>
          </a:p>
        </p:txBody>
      </p:sp>
      <p:sp>
        <p:nvSpPr>
          <p:cNvPr id="3" name="TextBox 2">
            <a:extLst>
              <a:ext uri="{FF2B5EF4-FFF2-40B4-BE49-F238E27FC236}">
                <a16:creationId xmlns:a16="http://schemas.microsoft.com/office/drawing/2014/main" id="{62AFA660-1C96-3D10-B88A-8910F9783800}"/>
              </a:ext>
            </a:extLst>
          </p:cNvPr>
          <p:cNvSpPr txBox="1"/>
          <p:nvPr/>
        </p:nvSpPr>
        <p:spPr>
          <a:xfrm>
            <a:off x="6432677" y="1372240"/>
            <a:ext cx="4716232" cy="4351338"/>
          </a:xfrm>
          <a:prstGeom prst="rect">
            <a:avLst/>
          </a:prstGeom>
        </p:spPr>
        <p:txBody>
          <a:bodyPr vert="horz" lIns="91440" tIns="45720" rIns="91440" bIns="45720" rtlCol="0">
            <a:normAutofit/>
          </a:bodyPr>
          <a:lstStyle/>
          <a:p>
            <a:pPr>
              <a:lnSpc>
                <a:spcPct val="90000"/>
              </a:lnSpc>
              <a:spcAft>
                <a:spcPts val="600"/>
              </a:spcAft>
            </a:pPr>
            <a:r>
              <a:rPr lang="en-US" sz="3200" b="1" dirty="0">
                <a:solidFill>
                  <a:schemeClr val="bg1"/>
                </a:solidFill>
              </a:rPr>
              <a:t> </a:t>
            </a:r>
            <a:endParaRPr lang="en-US" dirty="0">
              <a:solidFill>
                <a:schemeClr val="bg1"/>
              </a:solidFill>
            </a:endParaRPr>
          </a:p>
          <a:p>
            <a:pPr indent="-228600">
              <a:lnSpc>
                <a:spcPct val="90000"/>
              </a:lnSpc>
              <a:spcAft>
                <a:spcPts val="600"/>
              </a:spcAft>
              <a:buFont typeface="Arial" panose="020B0604020202020204" pitchFamily="34" charset="0"/>
              <a:buChar char="•"/>
            </a:pPr>
            <a:endParaRPr lang="en-US" dirty="0">
              <a:solidFill>
                <a:schemeClr val="bg1"/>
              </a:solidFill>
            </a:endParaRPr>
          </a:p>
          <a:p>
            <a:pPr indent="-228600">
              <a:lnSpc>
                <a:spcPct val="90000"/>
              </a:lnSpc>
              <a:spcAft>
                <a:spcPts val="600"/>
              </a:spcAft>
              <a:buFont typeface="Arial" panose="020B0604020202020204" pitchFamily="34" charset="0"/>
              <a:buChar char="•"/>
            </a:pPr>
            <a:endParaRPr lang="en-US" dirty="0">
              <a:solidFill>
                <a:schemeClr val="bg1"/>
              </a:solidFill>
            </a:endParaRPr>
          </a:p>
          <a:p>
            <a:pPr indent="-228600">
              <a:lnSpc>
                <a:spcPct val="90000"/>
              </a:lnSpc>
              <a:spcAft>
                <a:spcPts val="600"/>
              </a:spcAft>
              <a:buFont typeface="Arial" panose="020B0604020202020204" pitchFamily="34" charset="0"/>
              <a:buChar char="•"/>
            </a:pPr>
            <a:endParaRPr lang="en-US" dirty="0">
              <a:solidFill>
                <a:schemeClr val="bg1"/>
              </a:solidFill>
            </a:endParaRPr>
          </a:p>
          <a:p>
            <a:pPr indent="-228600">
              <a:lnSpc>
                <a:spcPct val="90000"/>
              </a:lnSpc>
              <a:spcAft>
                <a:spcPts val="600"/>
              </a:spcAft>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32311812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1406</TotalTime>
  <Words>768</Words>
  <Application>Microsoft Office PowerPoint</Application>
  <PresentationFormat>Widescreen</PresentationFormat>
  <Paragraphs>114</Paragraphs>
  <Slides>9</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Aptos Display</vt:lpstr>
      <vt:lpstr>Arial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lois@besafe.org.nz</dc:creator>
  <cp:lastModifiedBy>Lois Eggers</cp:lastModifiedBy>
  <cp:revision>13</cp:revision>
  <dcterms:created xsi:type="dcterms:W3CDTF">2024-10-11T01:54:06Z</dcterms:created>
  <dcterms:modified xsi:type="dcterms:W3CDTF">2026-05-25T07:47:43Z</dcterms:modified>
</cp:coreProperties>
</file>